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slideLayouts/slideLayout19.xml" ContentType="application/vnd.openxmlformats-officedocument.presentationml.slideLayout+xml"/>
  <Override PartName="/ppt/theme/theme4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90" r:id="rId5"/>
    <p:sldMasterId id="2147483688" r:id="rId6"/>
    <p:sldMasterId id="2147483674" r:id="rId7"/>
    <p:sldMasterId id="2147483660" r:id="rId8"/>
  </p:sldMasterIdLst>
  <p:notesMasterIdLst>
    <p:notesMasterId r:id="rId25"/>
  </p:notesMasterIdLst>
  <p:sldIdLst>
    <p:sldId id="286" r:id="rId9"/>
    <p:sldId id="2091" r:id="rId10"/>
    <p:sldId id="2026" r:id="rId11"/>
    <p:sldId id="2061" r:id="rId12"/>
    <p:sldId id="2080" r:id="rId13"/>
    <p:sldId id="2056" r:id="rId14"/>
    <p:sldId id="2021" r:id="rId15"/>
    <p:sldId id="2025" r:id="rId16"/>
    <p:sldId id="1798" r:id="rId17"/>
    <p:sldId id="2092" r:id="rId18"/>
    <p:sldId id="1791" r:id="rId19"/>
    <p:sldId id="2018" r:id="rId20"/>
    <p:sldId id="2090" r:id="rId21"/>
    <p:sldId id="2019" r:id="rId22"/>
    <p:sldId id="2013" r:id="rId23"/>
    <p:sldId id="1790" r:id="rId2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07" userDrawn="1">
          <p15:clr>
            <a:srgbClr val="A4A3A4"/>
          </p15:clr>
        </p15:guide>
        <p15:guide id="2" pos="642" userDrawn="1">
          <p15:clr>
            <a:srgbClr val="A4A3A4"/>
          </p15:clr>
        </p15:guide>
        <p15:guide id="3" pos="2865" userDrawn="1">
          <p15:clr>
            <a:srgbClr val="A4A3A4"/>
          </p15:clr>
        </p15:guide>
        <p15:guide id="4" pos="4226" userDrawn="1">
          <p15:clr>
            <a:srgbClr val="A4A3A4"/>
          </p15:clr>
        </p15:guide>
        <p15:guide id="5" orient="horz" pos="3294" userDrawn="1">
          <p15:clr>
            <a:srgbClr val="A4A3A4"/>
          </p15:clr>
        </p15:guide>
        <p15:guide id="6" pos="4997" userDrawn="1">
          <p15:clr>
            <a:srgbClr val="A4A3A4"/>
          </p15:clr>
        </p15:guide>
        <p15:guide id="7" pos="1436" userDrawn="1">
          <p15:clr>
            <a:srgbClr val="A4A3A4"/>
          </p15:clr>
        </p15:guide>
        <p15:guide id="8" pos="5042" userDrawn="1">
          <p15:clr>
            <a:srgbClr val="A4A3A4"/>
          </p15:clr>
        </p15:guide>
        <p15:guide id="9" orient="horz" pos="2205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kley, Tina" initials="MT" lastIdx="1" clrIdx="0">
    <p:extLst>
      <p:ext uri="{19B8F6BF-5375-455C-9EA6-DF929625EA0E}">
        <p15:presenceInfo xmlns:p15="http://schemas.microsoft.com/office/powerpoint/2012/main" userId="S::tina.mikley@dechema.de::ab0afca6-f833-44d8-b154-43bae390ec35" providerId="AD"/>
      </p:ext>
    </p:extLst>
  </p:cmAuthor>
  <p:cmAuthor id="2" name="Angster, Simone" initials="AS" lastIdx="3" clrIdx="1">
    <p:extLst>
      <p:ext uri="{19B8F6BF-5375-455C-9EA6-DF929625EA0E}">
        <p15:presenceInfo xmlns:p15="http://schemas.microsoft.com/office/powerpoint/2012/main" userId="S::simone.angster@dechema.de::f6d8ef9e-61fe-4d5e-aac9-755fd5d99f2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5619"/>
    <a:srgbClr val="005983"/>
    <a:srgbClr val="0099FF"/>
    <a:srgbClr val="7FC8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816" autoAdjust="0"/>
    <p:restoredTop sz="94660"/>
  </p:normalViewPr>
  <p:slideViewPr>
    <p:cSldViewPr snapToGrid="0">
      <p:cViewPr varScale="1">
        <p:scale>
          <a:sx n="60" d="100"/>
          <a:sy n="60" d="100"/>
        </p:scale>
        <p:origin x="732" y="44"/>
      </p:cViewPr>
      <p:guideLst>
        <p:guide orient="horz" pos="1207"/>
        <p:guide pos="642"/>
        <p:guide pos="2865"/>
        <p:guide pos="4226"/>
        <p:guide orient="horz" pos="3294"/>
        <p:guide pos="4997"/>
        <p:guide pos="1436"/>
        <p:guide pos="5042"/>
        <p:guide orient="horz" pos="220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viewProps" Target="viewProp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9249D5-1A72-4B45-9E05-130FEF86E189}" type="datetimeFigureOut">
              <a:rPr lang="de-DE" smtClean="0"/>
              <a:t>23.05.2025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ACB30A-ED89-431E-9732-2BBCAF9ACA8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02961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4B18FB-EBA9-F993-AD1F-CB5E08A757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4B15E554-118E-3BFB-3504-9DEFA2B67D0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50722F27-2B41-5549-51CC-01370C7605B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5FB2729-A14D-E17C-DA35-36AC19D0CDD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7EB8B6-0B38-4903-BD2F-3B10BF3B6F32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686231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de-DE" sz="1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Der DECHEMAX läuft auch in diesem Jahr</a:t>
            </a:r>
            <a:endParaRPr lang="de-DE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de-DE" sz="1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Wir haben ihn so kostengünstig wie möglich gemacht und gleichzeitig modernisiert (Videos statt Protokolle)</a:t>
            </a:r>
            <a:endParaRPr lang="de-DE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de-DE" sz="1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Das ist die mit Abstand größte Reichweite in Richtung Schulen/Schüler, die wir haben – auf anderen Kanälen könnten wir eine solche Reichweite nicht aufbauen</a:t>
            </a:r>
            <a:endParaRPr lang="de-DE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de-DE" sz="1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Wir haben dem DECHEMAX einmalig eine Finanzspritze aus dem Gremien-Nachwuchsbudget gegeben, denn</a:t>
            </a:r>
            <a:endParaRPr lang="de-DE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de-DE" sz="11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Wir können den DECHEMAX nutzen, um die Ziele der Fachsektionen in Richtung Nachwuchsarbeit zu fördern und auch Themen aus den Fachsektionen zu platzieren</a:t>
            </a:r>
            <a:endParaRPr lang="de-DE" sz="1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de-DE" sz="11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Wir sollten deshalb jeden Cent, den wir in Richtung </a:t>
            </a:r>
            <a:r>
              <a:rPr lang="de-DE" sz="1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Schüler:innen</a:t>
            </a:r>
            <a:r>
              <a:rPr lang="de-DE" sz="11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ausgeben können, dort investieren, als neue aufwändige </a:t>
            </a:r>
            <a:r>
              <a:rPr lang="de-DE" sz="1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Kampagenen</a:t>
            </a:r>
            <a:r>
              <a:rPr lang="de-DE" sz="11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bei Null zu starten</a:t>
            </a:r>
            <a:endParaRPr lang="de-DE" sz="1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7EB8B6-0B38-4903-BD2F-3B10BF3B6F32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026530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Abfrage, ob weitere Papiere geplant sind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7EB8B6-0B38-4903-BD2F-3B10BF3B6F32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797327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8CAEB6-6B8B-25E6-DD06-5D8EE133A8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9EB3708B-81CE-B93E-C0DD-1E7C0276B07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F6F8FAF7-7E1A-2B89-F22B-982470055DA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Abfrage, ob weitere Papiere geplant sind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BA500C5-FEC2-2A05-D178-2C03E368582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7EB8B6-0B38-4903-BD2F-3B10BF3B6F32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579800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7EB8B6-0B38-4903-BD2F-3B10BF3B6F32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967533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Vor allem gedacht zur Darstellung innerhalb der Community z.B. in Vorlesungen oder bei Tagungen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7EB8B6-0B38-4903-BD2F-3B10BF3B6F32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069819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FC69FAB-8303-4EC1-84B0-18C0E93D2F1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95237" y="6280029"/>
            <a:ext cx="1745313" cy="406939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73522BB7-D471-4EA7-BD3E-EA9871BA3E1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24281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ta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 descr="Ein Bild, das Platz enthält.&#10;&#10;Automatisch generierte Beschreibung">
            <a:extLst>
              <a:ext uri="{FF2B5EF4-FFF2-40B4-BE49-F238E27FC236}">
                <a16:creationId xmlns:a16="http://schemas.microsoft.com/office/drawing/2014/main" id="{878F349D-1CD3-4CD0-8AB1-932647F6D28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E1F9294-2D19-498D-A292-E44467CDEABB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7095625" y="1676398"/>
            <a:ext cx="4760912" cy="350520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Kontakt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3" name="Bildplatzhalter 2">
            <a:extLst>
              <a:ext uri="{FF2B5EF4-FFF2-40B4-BE49-F238E27FC236}">
                <a16:creationId xmlns:a16="http://schemas.microsoft.com/office/drawing/2014/main" id="{FDC6099C-C96C-4C1B-AFF8-3A89A0A3713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494092" y="1692441"/>
            <a:ext cx="3057524" cy="350520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2257971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2182224-0EAD-4876-B8D1-205007425F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5B28BAB-4F7D-4E0E-B03F-72BD0AE14D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E3127DE-6B54-4C86-953B-E040BAAF2A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3658FD6-C27F-4D38-B269-6B1C6AD2EC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B87D6-59B0-413B-A104-E25D420936CF}" type="datetimeFigureOut">
              <a:rPr lang="de-DE" smtClean="0"/>
              <a:t>23.05.2025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8460270-FF94-4181-BB9C-19121B232D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4C821F7-ED0F-432D-8315-F7B43E27B7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23AEB-9A3B-4D0D-A63A-E00BD6EB470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385431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8C67B7-1DA8-42D2-A85D-A46FB92A40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2720FE68-CEC2-44D4-B7EC-2D95D2E36AF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E1A1B65-2743-4B24-B00B-008C0DF05E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41800E5-E2D0-4036-B147-A6C030048A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B87D6-59B0-413B-A104-E25D420936CF}" type="datetimeFigureOut">
              <a:rPr lang="de-DE" smtClean="0"/>
              <a:t>23.05.2025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A2F50B0-EED9-4944-9E42-98216EF625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7C19D32-D08B-4C00-A82E-86454FE2C0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23AEB-9A3B-4D0D-A63A-E00BD6EB470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03969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amvorstel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6A0C9C51-6920-4CF0-9392-37C7F389E69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7" name="Bildplatzhalter 28">
            <a:extLst>
              <a:ext uri="{FF2B5EF4-FFF2-40B4-BE49-F238E27FC236}">
                <a16:creationId xmlns:a16="http://schemas.microsoft.com/office/drawing/2014/main" id="{ADB91728-9422-496B-976C-70D3226BBEBB}"/>
              </a:ext>
            </a:extLst>
          </p:cNvPr>
          <p:cNvSpPr>
            <a:spLocks noGrp="1"/>
          </p:cNvSpPr>
          <p:nvPr>
            <p:ph type="pic" sz="quarter" idx="49"/>
          </p:nvPr>
        </p:nvSpPr>
        <p:spPr>
          <a:xfrm>
            <a:off x="3262801" y="1550407"/>
            <a:ext cx="1335567" cy="1746512"/>
          </a:xfrm>
        </p:spPr>
        <p:txBody>
          <a:bodyPr lIns="36000" rIns="0"/>
          <a:lstStyle>
            <a:lvl1pPr>
              <a:lnSpc>
                <a:spcPct val="90000"/>
              </a:lnSpc>
              <a:spcAft>
                <a:spcPts val="0"/>
              </a:spcAft>
              <a:defRPr sz="400">
                <a:solidFill>
                  <a:schemeClr val="tx1"/>
                </a:solidFill>
              </a:defRPr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38" name="Bildplatzhalter 28">
            <a:extLst>
              <a:ext uri="{FF2B5EF4-FFF2-40B4-BE49-F238E27FC236}">
                <a16:creationId xmlns:a16="http://schemas.microsoft.com/office/drawing/2014/main" id="{D6FD56F8-B193-4206-9DE3-BEB7C5EE4247}"/>
              </a:ext>
            </a:extLst>
          </p:cNvPr>
          <p:cNvSpPr>
            <a:spLocks noGrp="1"/>
          </p:cNvSpPr>
          <p:nvPr>
            <p:ph type="pic" sz="quarter" idx="50"/>
          </p:nvPr>
        </p:nvSpPr>
        <p:spPr>
          <a:xfrm>
            <a:off x="4847750" y="1550407"/>
            <a:ext cx="1335567" cy="1746512"/>
          </a:xfrm>
        </p:spPr>
        <p:txBody>
          <a:bodyPr lIns="36000" rIns="0"/>
          <a:lstStyle>
            <a:lvl1pPr>
              <a:lnSpc>
                <a:spcPct val="90000"/>
              </a:lnSpc>
              <a:spcAft>
                <a:spcPts val="0"/>
              </a:spcAft>
              <a:defRPr sz="400">
                <a:solidFill>
                  <a:schemeClr val="tx1"/>
                </a:solidFill>
              </a:defRPr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8" name="Foliennummernplatzhalter 6">
            <a:extLst>
              <a:ext uri="{FF2B5EF4-FFF2-40B4-BE49-F238E27FC236}">
                <a16:creationId xmlns:a16="http://schemas.microsoft.com/office/drawing/2014/main" id="{F45F5719-3ADD-4098-A737-76298B8CE0CF}"/>
              </a:ext>
            </a:extLst>
          </p:cNvPr>
          <p:cNvSpPr txBox="1">
            <a:spLocks/>
          </p:cNvSpPr>
          <p:nvPr userDrawn="1"/>
        </p:nvSpPr>
        <p:spPr>
          <a:xfrm>
            <a:off x="11429378" y="5863230"/>
            <a:ext cx="740772" cy="4666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11923AEB-9A3B-4D0D-A63A-E00BD6EB4706}" type="slidenum">
              <a:rPr lang="de-DE" smtClean="0">
                <a:solidFill>
                  <a:schemeClr val="bg1"/>
                </a:solidFill>
                <a:latin typeface="Arial Nova" panose="020B0504020202020204" pitchFamily="34" charset="0"/>
              </a:rPr>
              <a:pPr algn="l"/>
              <a:t>‹Nr.›</a:t>
            </a:fld>
            <a:endParaRPr lang="de-DE" dirty="0">
              <a:solidFill>
                <a:schemeClr val="bg1"/>
              </a:solidFill>
              <a:latin typeface="Arial Nova" panose="020B0504020202020204" pitchFamily="34" charset="0"/>
            </a:endParaRPr>
          </a:p>
        </p:txBody>
      </p:sp>
      <p:sp>
        <p:nvSpPr>
          <p:cNvPr id="42" name="Bildplatzhalter 28">
            <a:extLst>
              <a:ext uri="{FF2B5EF4-FFF2-40B4-BE49-F238E27FC236}">
                <a16:creationId xmlns:a16="http://schemas.microsoft.com/office/drawing/2014/main" id="{6A70CF88-AAAC-4C43-85C0-85948BE6D9FF}"/>
              </a:ext>
            </a:extLst>
          </p:cNvPr>
          <p:cNvSpPr>
            <a:spLocks noGrp="1"/>
          </p:cNvSpPr>
          <p:nvPr>
            <p:ph type="pic" sz="quarter" idx="51"/>
          </p:nvPr>
        </p:nvSpPr>
        <p:spPr>
          <a:xfrm>
            <a:off x="1677852" y="1550407"/>
            <a:ext cx="1335567" cy="1746512"/>
          </a:xfrm>
        </p:spPr>
        <p:txBody>
          <a:bodyPr lIns="36000" rIns="0"/>
          <a:lstStyle>
            <a:lvl1pPr>
              <a:lnSpc>
                <a:spcPct val="90000"/>
              </a:lnSpc>
              <a:spcAft>
                <a:spcPts val="0"/>
              </a:spcAft>
              <a:defRPr sz="400">
                <a:solidFill>
                  <a:schemeClr val="tx1"/>
                </a:solidFill>
              </a:defRPr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4" name="Bildplatzhalter 28">
            <a:extLst>
              <a:ext uri="{FF2B5EF4-FFF2-40B4-BE49-F238E27FC236}">
                <a16:creationId xmlns:a16="http://schemas.microsoft.com/office/drawing/2014/main" id="{C59BA327-4C6D-465A-AF2D-8BD83206B774}"/>
              </a:ext>
            </a:extLst>
          </p:cNvPr>
          <p:cNvSpPr>
            <a:spLocks noGrp="1"/>
          </p:cNvSpPr>
          <p:nvPr>
            <p:ph type="pic" sz="quarter" idx="53"/>
          </p:nvPr>
        </p:nvSpPr>
        <p:spPr>
          <a:xfrm>
            <a:off x="6463192" y="1544866"/>
            <a:ext cx="1335567" cy="1746512"/>
          </a:xfrm>
        </p:spPr>
        <p:txBody>
          <a:bodyPr lIns="36000" rIns="0"/>
          <a:lstStyle>
            <a:lvl1pPr>
              <a:lnSpc>
                <a:spcPct val="90000"/>
              </a:lnSpc>
              <a:spcAft>
                <a:spcPts val="0"/>
              </a:spcAft>
              <a:defRPr sz="400">
                <a:solidFill>
                  <a:schemeClr val="tx1"/>
                </a:solidFill>
              </a:defRPr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6" name="Bildplatzhalter 28">
            <a:extLst>
              <a:ext uri="{FF2B5EF4-FFF2-40B4-BE49-F238E27FC236}">
                <a16:creationId xmlns:a16="http://schemas.microsoft.com/office/drawing/2014/main" id="{F02FAF71-9479-435D-9978-2C2917DED380}"/>
              </a:ext>
            </a:extLst>
          </p:cNvPr>
          <p:cNvSpPr>
            <a:spLocks noGrp="1"/>
          </p:cNvSpPr>
          <p:nvPr>
            <p:ph type="pic" sz="quarter" idx="55"/>
          </p:nvPr>
        </p:nvSpPr>
        <p:spPr>
          <a:xfrm>
            <a:off x="1673693" y="4033142"/>
            <a:ext cx="1335567" cy="1746512"/>
          </a:xfrm>
        </p:spPr>
        <p:txBody>
          <a:bodyPr lIns="36000" rIns="0"/>
          <a:lstStyle>
            <a:lvl1pPr>
              <a:lnSpc>
                <a:spcPct val="90000"/>
              </a:lnSpc>
              <a:spcAft>
                <a:spcPts val="0"/>
              </a:spcAft>
              <a:defRPr sz="400">
                <a:solidFill>
                  <a:schemeClr val="tx1"/>
                </a:solidFill>
              </a:defRPr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9" name="Titel 1">
            <a:extLst>
              <a:ext uri="{FF2B5EF4-FFF2-40B4-BE49-F238E27FC236}">
                <a16:creationId xmlns:a16="http://schemas.microsoft.com/office/drawing/2014/main" id="{196B407F-FAEF-4811-9CFC-503A91BC052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4205" y="440575"/>
            <a:ext cx="10297330" cy="798657"/>
          </a:xfrm>
        </p:spPr>
        <p:txBody>
          <a:bodyPr>
            <a:normAutofit/>
          </a:bodyPr>
          <a:lstStyle>
            <a:lvl1pPr>
              <a:defRPr sz="3400" b="1" kern="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 Nova" panose="020B0504020202020204" pitchFamily="34" charset="0"/>
              </a:defRPr>
            </a:lvl1pPr>
          </a:lstStyle>
          <a:p>
            <a:r>
              <a:rPr lang="de-DE" dirty="0"/>
              <a:t>Headline</a:t>
            </a:r>
          </a:p>
        </p:txBody>
      </p:sp>
      <p:sp>
        <p:nvSpPr>
          <p:cNvPr id="52" name="Textplatzhalter 2">
            <a:extLst>
              <a:ext uri="{FF2B5EF4-FFF2-40B4-BE49-F238E27FC236}">
                <a16:creationId xmlns:a16="http://schemas.microsoft.com/office/drawing/2014/main" id="{E803FECB-0D77-47EA-BC6E-629DF5119D13}"/>
              </a:ext>
            </a:extLst>
          </p:cNvPr>
          <p:cNvSpPr>
            <a:spLocks noGrp="1"/>
          </p:cNvSpPr>
          <p:nvPr>
            <p:ph type="body" sz="quarter" idx="58" hasCustomPrompt="1"/>
          </p:nvPr>
        </p:nvSpPr>
        <p:spPr>
          <a:xfrm>
            <a:off x="4843591" y="3291378"/>
            <a:ext cx="1339726" cy="459710"/>
          </a:xfrm>
        </p:spPr>
        <p:txBody>
          <a:bodyPr lIns="36000" tIns="144000" rIns="0" anchor="ctr" anchorCtr="0">
            <a:noAutofit/>
          </a:bodyPr>
          <a:lstStyle>
            <a:lvl1pPr marL="0" indent="0" algn="l">
              <a:lnSpc>
                <a:spcPts val="600"/>
              </a:lnSpc>
              <a:spcBef>
                <a:spcPts val="1000"/>
              </a:spcBef>
              <a:spcAft>
                <a:spcPts val="0"/>
              </a:spcAft>
              <a:buNone/>
              <a:defRPr sz="1100" b="0" i="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de-DE" dirty="0"/>
              <a:t>Name </a:t>
            </a:r>
          </a:p>
          <a:p>
            <a:pPr lvl="0"/>
            <a:r>
              <a:rPr lang="de-DE" dirty="0"/>
              <a:t>Position</a:t>
            </a:r>
          </a:p>
        </p:txBody>
      </p:sp>
      <p:sp>
        <p:nvSpPr>
          <p:cNvPr id="55" name="Textplatzhalter 2">
            <a:extLst>
              <a:ext uri="{FF2B5EF4-FFF2-40B4-BE49-F238E27FC236}">
                <a16:creationId xmlns:a16="http://schemas.microsoft.com/office/drawing/2014/main" id="{EE50795A-56AA-4760-93A5-4296F03E8D2C}"/>
              </a:ext>
            </a:extLst>
          </p:cNvPr>
          <p:cNvSpPr>
            <a:spLocks noGrp="1"/>
          </p:cNvSpPr>
          <p:nvPr>
            <p:ph type="body" sz="quarter" idx="59" hasCustomPrompt="1"/>
          </p:nvPr>
        </p:nvSpPr>
        <p:spPr>
          <a:xfrm>
            <a:off x="1671613" y="3284234"/>
            <a:ext cx="1339726" cy="459710"/>
          </a:xfrm>
        </p:spPr>
        <p:txBody>
          <a:bodyPr lIns="36000" tIns="144000" rIns="0" anchor="ctr" anchorCtr="0">
            <a:noAutofit/>
          </a:bodyPr>
          <a:lstStyle>
            <a:lvl1pPr marL="0" indent="0" algn="l">
              <a:lnSpc>
                <a:spcPts val="600"/>
              </a:lnSpc>
              <a:spcBef>
                <a:spcPts val="1000"/>
              </a:spcBef>
              <a:spcAft>
                <a:spcPts val="0"/>
              </a:spcAft>
              <a:buNone/>
              <a:defRPr sz="1100" b="0" i="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de-DE" dirty="0"/>
              <a:t>Name </a:t>
            </a:r>
          </a:p>
          <a:p>
            <a:pPr lvl="0"/>
            <a:r>
              <a:rPr lang="de-DE" dirty="0"/>
              <a:t>Position</a:t>
            </a:r>
          </a:p>
        </p:txBody>
      </p:sp>
      <p:sp>
        <p:nvSpPr>
          <p:cNvPr id="56" name="Textplatzhalter 2">
            <a:extLst>
              <a:ext uri="{FF2B5EF4-FFF2-40B4-BE49-F238E27FC236}">
                <a16:creationId xmlns:a16="http://schemas.microsoft.com/office/drawing/2014/main" id="{0274A72D-9381-4820-B3C6-919308AC1DFA}"/>
              </a:ext>
            </a:extLst>
          </p:cNvPr>
          <p:cNvSpPr>
            <a:spLocks noGrp="1"/>
          </p:cNvSpPr>
          <p:nvPr>
            <p:ph type="body" sz="quarter" idx="60" hasCustomPrompt="1"/>
          </p:nvPr>
        </p:nvSpPr>
        <p:spPr>
          <a:xfrm>
            <a:off x="6459033" y="3291378"/>
            <a:ext cx="1339726" cy="459710"/>
          </a:xfrm>
        </p:spPr>
        <p:txBody>
          <a:bodyPr lIns="36000" tIns="144000" rIns="0" anchor="ctr" anchorCtr="0">
            <a:noAutofit/>
          </a:bodyPr>
          <a:lstStyle>
            <a:lvl1pPr marL="0" indent="0" algn="l">
              <a:lnSpc>
                <a:spcPts val="600"/>
              </a:lnSpc>
              <a:spcBef>
                <a:spcPts val="1000"/>
              </a:spcBef>
              <a:spcAft>
                <a:spcPts val="0"/>
              </a:spcAft>
              <a:buNone/>
              <a:defRPr sz="1100" b="0" i="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de-DE" dirty="0"/>
              <a:t>Name </a:t>
            </a:r>
          </a:p>
          <a:p>
            <a:pPr lvl="0"/>
            <a:r>
              <a:rPr lang="de-DE" dirty="0"/>
              <a:t>Position</a:t>
            </a:r>
          </a:p>
        </p:txBody>
      </p:sp>
      <p:sp>
        <p:nvSpPr>
          <p:cNvPr id="57" name="Textplatzhalter 2">
            <a:extLst>
              <a:ext uri="{FF2B5EF4-FFF2-40B4-BE49-F238E27FC236}">
                <a16:creationId xmlns:a16="http://schemas.microsoft.com/office/drawing/2014/main" id="{F00FDB44-2175-4D9F-BE72-DABC6D9D5505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3260721" y="3291378"/>
            <a:ext cx="1339726" cy="459710"/>
          </a:xfrm>
        </p:spPr>
        <p:txBody>
          <a:bodyPr lIns="36000" tIns="144000" rIns="0" anchor="ctr" anchorCtr="0">
            <a:noAutofit/>
          </a:bodyPr>
          <a:lstStyle>
            <a:lvl1pPr marL="0" indent="0" algn="l">
              <a:lnSpc>
                <a:spcPts val="600"/>
              </a:lnSpc>
              <a:spcBef>
                <a:spcPts val="1000"/>
              </a:spcBef>
              <a:spcAft>
                <a:spcPts val="0"/>
              </a:spcAft>
              <a:buNone/>
              <a:defRPr sz="1100" b="0" i="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de-DE" dirty="0"/>
              <a:t>Name </a:t>
            </a:r>
          </a:p>
          <a:p>
            <a:pPr lvl="0"/>
            <a:r>
              <a:rPr lang="de-DE" dirty="0"/>
              <a:t>Position</a:t>
            </a:r>
          </a:p>
        </p:txBody>
      </p:sp>
      <p:sp>
        <p:nvSpPr>
          <p:cNvPr id="58" name="Textplatzhalter 2">
            <a:extLst>
              <a:ext uri="{FF2B5EF4-FFF2-40B4-BE49-F238E27FC236}">
                <a16:creationId xmlns:a16="http://schemas.microsoft.com/office/drawing/2014/main" id="{8F5F2A93-7998-4F55-989B-C477C64F0104}"/>
              </a:ext>
            </a:extLst>
          </p:cNvPr>
          <p:cNvSpPr>
            <a:spLocks noGrp="1"/>
          </p:cNvSpPr>
          <p:nvPr>
            <p:ph type="body" sz="quarter" idx="62" hasCustomPrompt="1"/>
          </p:nvPr>
        </p:nvSpPr>
        <p:spPr>
          <a:xfrm>
            <a:off x="1671613" y="5779654"/>
            <a:ext cx="1339726" cy="459710"/>
          </a:xfrm>
        </p:spPr>
        <p:txBody>
          <a:bodyPr lIns="36000" tIns="144000" rIns="0" anchor="ctr" anchorCtr="0">
            <a:noAutofit/>
          </a:bodyPr>
          <a:lstStyle>
            <a:lvl1pPr marL="0" indent="0" algn="l">
              <a:lnSpc>
                <a:spcPts val="600"/>
              </a:lnSpc>
              <a:spcBef>
                <a:spcPts val="1000"/>
              </a:spcBef>
              <a:spcAft>
                <a:spcPts val="0"/>
              </a:spcAft>
              <a:buNone/>
              <a:defRPr sz="1100" b="0" i="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de-DE" dirty="0"/>
              <a:t>Name </a:t>
            </a:r>
          </a:p>
          <a:p>
            <a:pPr lvl="0"/>
            <a:r>
              <a:rPr lang="de-DE" dirty="0"/>
              <a:t>Position</a:t>
            </a:r>
          </a:p>
        </p:txBody>
      </p:sp>
      <p:sp>
        <p:nvSpPr>
          <p:cNvPr id="68" name="Bildplatzhalter 28">
            <a:extLst>
              <a:ext uri="{FF2B5EF4-FFF2-40B4-BE49-F238E27FC236}">
                <a16:creationId xmlns:a16="http://schemas.microsoft.com/office/drawing/2014/main" id="{A40D15C3-DFC6-4341-8645-52B34421BF17}"/>
              </a:ext>
            </a:extLst>
          </p:cNvPr>
          <p:cNvSpPr>
            <a:spLocks noGrp="1"/>
          </p:cNvSpPr>
          <p:nvPr>
            <p:ph type="pic" sz="quarter" idx="63"/>
          </p:nvPr>
        </p:nvSpPr>
        <p:spPr>
          <a:xfrm>
            <a:off x="3260721" y="4033142"/>
            <a:ext cx="1335567" cy="1746512"/>
          </a:xfrm>
        </p:spPr>
        <p:txBody>
          <a:bodyPr lIns="36000" rIns="0"/>
          <a:lstStyle>
            <a:lvl1pPr>
              <a:lnSpc>
                <a:spcPct val="90000"/>
              </a:lnSpc>
              <a:spcAft>
                <a:spcPts val="0"/>
              </a:spcAft>
              <a:defRPr sz="400">
                <a:solidFill>
                  <a:schemeClr val="tx1"/>
                </a:solidFill>
              </a:defRPr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69" name="Textplatzhalter 2">
            <a:extLst>
              <a:ext uri="{FF2B5EF4-FFF2-40B4-BE49-F238E27FC236}">
                <a16:creationId xmlns:a16="http://schemas.microsoft.com/office/drawing/2014/main" id="{A3F592AC-314D-40CA-B0B2-323E572B2934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3258641" y="5779654"/>
            <a:ext cx="1339726" cy="459710"/>
          </a:xfrm>
        </p:spPr>
        <p:txBody>
          <a:bodyPr lIns="36000" tIns="144000" rIns="0" anchor="ctr" anchorCtr="0">
            <a:noAutofit/>
          </a:bodyPr>
          <a:lstStyle>
            <a:lvl1pPr marL="0" indent="0" algn="l">
              <a:lnSpc>
                <a:spcPts val="600"/>
              </a:lnSpc>
              <a:spcBef>
                <a:spcPts val="1000"/>
              </a:spcBef>
              <a:spcAft>
                <a:spcPts val="0"/>
              </a:spcAft>
              <a:buNone/>
              <a:defRPr sz="1100" b="0" i="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de-DE" dirty="0"/>
              <a:t>Name </a:t>
            </a:r>
          </a:p>
          <a:p>
            <a:pPr lvl="0"/>
            <a:r>
              <a:rPr lang="de-DE" dirty="0"/>
              <a:t>Position</a:t>
            </a:r>
          </a:p>
        </p:txBody>
      </p:sp>
      <p:sp>
        <p:nvSpPr>
          <p:cNvPr id="70" name="Bildplatzhalter 28">
            <a:extLst>
              <a:ext uri="{FF2B5EF4-FFF2-40B4-BE49-F238E27FC236}">
                <a16:creationId xmlns:a16="http://schemas.microsoft.com/office/drawing/2014/main" id="{40C32D54-A0AC-42E3-9617-FBB98EDD7F96}"/>
              </a:ext>
            </a:extLst>
          </p:cNvPr>
          <p:cNvSpPr>
            <a:spLocks noGrp="1"/>
          </p:cNvSpPr>
          <p:nvPr>
            <p:ph type="pic" sz="quarter" idx="65"/>
          </p:nvPr>
        </p:nvSpPr>
        <p:spPr>
          <a:xfrm>
            <a:off x="4847750" y="4033142"/>
            <a:ext cx="1335567" cy="1746512"/>
          </a:xfrm>
        </p:spPr>
        <p:txBody>
          <a:bodyPr lIns="36000" rIns="0"/>
          <a:lstStyle>
            <a:lvl1pPr>
              <a:lnSpc>
                <a:spcPct val="90000"/>
              </a:lnSpc>
              <a:spcAft>
                <a:spcPts val="0"/>
              </a:spcAft>
              <a:defRPr sz="400">
                <a:solidFill>
                  <a:schemeClr val="tx1"/>
                </a:solidFill>
              </a:defRPr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71" name="Textplatzhalter 2">
            <a:extLst>
              <a:ext uri="{FF2B5EF4-FFF2-40B4-BE49-F238E27FC236}">
                <a16:creationId xmlns:a16="http://schemas.microsoft.com/office/drawing/2014/main" id="{EF8A1C37-0124-4350-92B0-446D599C9A1B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4845670" y="5779654"/>
            <a:ext cx="1339726" cy="459710"/>
          </a:xfrm>
        </p:spPr>
        <p:txBody>
          <a:bodyPr lIns="36000" tIns="144000" rIns="0" anchor="ctr" anchorCtr="0">
            <a:noAutofit/>
          </a:bodyPr>
          <a:lstStyle>
            <a:lvl1pPr marL="0" indent="0" algn="l">
              <a:lnSpc>
                <a:spcPts val="600"/>
              </a:lnSpc>
              <a:spcBef>
                <a:spcPts val="1000"/>
              </a:spcBef>
              <a:spcAft>
                <a:spcPts val="0"/>
              </a:spcAft>
              <a:buNone/>
              <a:defRPr sz="1100" b="0" i="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de-DE" dirty="0"/>
              <a:t>Name </a:t>
            </a:r>
          </a:p>
          <a:p>
            <a:pPr lvl="0"/>
            <a:r>
              <a:rPr lang="de-DE" dirty="0"/>
              <a:t>Position</a:t>
            </a:r>
          </a:p>
        </p:txBody>
      </p:sp>
      <p:sp>
        <p:nvSpPr>
          <p:cNvPr id="72" name="Bildplatzhalter 28">
            <a:extLst>
              <a:ext uri="{FF2B5EF4-FFF2-40B4-BE49-F238E27FC236}">
                <a16:creationId xmlns:a16="http://schemas.microsoft.com/office/drawing/2014/main" id="{9CAD539B-5E1F-4DB5-B1EA-2F7AECAEA181}"/>
              </a:ext>
            </a:extLst>
          </p:cNvPr>
          <p:cNvSpPr>
            <a:spLocks noGrp="1"/>
          </p:cNvSpPr>
          <p:nvPr>
            <p:ph type="pic" sz="quarter" idx="67"/>
          </p:nvPr>
        </p:nvSpPr>
        <p:spPr>
          <a:xfrm>
            <a:off x="6463192" y="4033142"/>
            <a:ext cx="1335567" cy="1746512"/>
          </a:xfrm>
        </p:spPr>
        <p:txBody>
          <a:bodyPr lIns="36000" rIns="0"/>
          <a:lstStyle>
            <a:lvl1pPr>
              <a:lnSpc>
                <a:spcPct val="90000"/>
              </a:lnSpc>
              <a:spcAft>
                <a:spcPts val="0"/>
              </a:spcAft>
              <a:defRPr sz="400">
                <a:solidFill>
                  <a:schemeClr val="tx1"/>
                </a:solidFill>
              </a:defRPr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73" name="Textplatzhalter 2">
            <a:extLst>
              <a:ext uri="{FF2B5EF4-FFF2-40B4-BE49-F238E27FC236}">
                <a16:creationId xmlns:a16="http://schemas.microsoft.com/office/drawing/2014/main" id="{8D18F2E5-71F1-450E-A6BA-C4284769A2AB}"/>
              </a:ext>
            </a:extLst>
          </p:cNvPr>
          <p:cNvSpPr>
            <a:spLocks noGrp="1"/>
          </p:cNvSpPr>
          <p:nvPr>
            <p:ph type="body" sz="quarter" idx="68" hasCustomPrompt="1"/>
          </p:nvPr>
        </p:nvSpPr>
        <p:spPr>
          <a:xfrm>
            <a:off x="6461112" y="5779654"/>
            <a:ext cx="1339726" cy="459710"/>
          </a:xfrm>
        </p:spPr>
        <p:txBody>
          <a:bodyPr lIns="36000" tIns="144000" rIns="0" anchor="ctr" anchorCtr="0">
            <a:noAutofit/>
          </a:bodyPr>
          <a:lstStyle>
            <a:lvl1pPr marL="0" indent="0" algn="l">
              <a:lnSpc>
                <a:spcPts val="600"/>
              </a:lnSpc>
              <a:spcBef>
                <a:spcPts val="1000"/>
              </a:spcBef>
              <a:spcAft>
                <a:spcPts val="0"/>
              </a:spcAft>
              <a:buNone/>
              <a:defRPr sz="1100" b="0" i="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de-DE" dirty="0"/>
              <a:t>Name </a:t>
            </a:r>
          </a:p>
          <a:p>
            <a:pPr lvl="0"/>
            <a:r>
              <a:rPr lang="de-DE" dirty="0"/>
              <a:t>Position</a:t>
            </a:r>
          </a:p>
        </p:txBody>
      </p:sp>
      <p:sp>
        <p:nvSpPr>
          <p:cNvPr id="74" name="Bildplatzhalter 28">
            <a:extLst>
              <a:ext uri="{FF2B5EF4-FFF2-40B4-BE49-F238E27FC236}">
                <a16:creationId xmlns:a16="http://schemas.microsoft.com/office/drawing/2014/main" id="{557A16F9-683F-4B8F-AE41-DD271EE2CE8C}"/>
              </a:ext>
            </a:extLst>
          </p:cNvPr>
          <p:cNvSpPr>
            <a:spLocks noGrp="1"/>
          </p:cNvSpPr>
          <p:nvPr>
            <p:ph type="pic" sz="quarter" idx="69"/>
          </p:nvPr>
        </p:nvSpPr>
        <p:spPr>
          <a:xfrm>
            <a:off x="8145837" y="1544866"/>
            <a:ext cx="1335567" cy="1746512"/>
          </a:xfrm>
        </p:spPr>
        <p:txBody>
          <a:bodyPr lIns="36000" rIns="0"/>
          <a:lstStyle>
            <a:lvl1pPr>
              <a:lnSpc>
                <a:spcPct val="90000"/>
              </a:lnSpc>
              <a:spcAft>
                <a:spcPts val="0"/>
              </a:spcAft>
              <a:defRPr sz="400">
                <a:solidFill>
                  <a:schemeClr val="tx1"/>
                </a:solidFill>
              </a:defRPr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75" name="Textplatzhalter 2">
            <a:extLst>
              <a:ext uri="{FF2B5EF4-FFF2-40B4-BE49-F238E27FC236}">
                <a16:creationId xmlns:a16="http://schemas.microsoft.com/office/drawing/2014/main" id="{766B28ED-8ECB-4CF5-817D-314426FD0C09}"/>
              </a:ext>
            </a:extLst>
          </p:cNvPr>
          <p:cNvSpPr>
            <a:spLocks noGrp="1"/>
          </p:cNvSpPr>
          <p:nvPr>
            <p:ph type="body" sz="quarter" idx="70" hasCustomPrompt="1"/>
          </p:nvPr>
        </p:nvSpPr>
        <p:spPr>
          <a:xfrm>
            <a:off x="8137524" y="3291378"/>
            <a:ext cx="1339726" cy="459710"/>
          </a:xfrm>
        </p:spPr>
        <p:txBody>
          <a:bodyPr lIns="36000" tIns="144000" rIns="0" anchor="ctr" anchorCtr="0">
            <a:noAutofit/>
          </a:bodyPr>
          <a:lstStyle>
            <a:lvl1pPr marL="0" indent="0" algn="l">
              <a:lnSpc>
                <a:spcPts val="600"/>
              </a:lnSpc>
              <a:spcBef>
                <a:spcPts val="1000"/>
              </a:spcBef>
              <a:spcAft>
                <a:spcPts val="0"/>
              </a:spcAft>
              <a:buNone/>
              <a:defRPr sz="1100" b="0" i="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de-DE" dirty="0"/>
              <a:t>Name </a:t>
            </a:r>
          </a:p>
          <a:p>
            <a:pPr lvl="0"/>
            <a:r>
              <a:rPr lang="de-DE" dirty="0"/>
              <a:t>Position</a:t>
            </a:r>
          </a:p>
        </p:txBody>
      </p:sp>
      <p:sp>
        <p:nvSpPr>
          <p:cNvPr id="76" name="Bildplatzhalter 28">
            <a:extLst>
              <a:ext uri="{FF2B5EF4-FFF2-40B4-BE49-F238E27FC236}">
                <a16:creationId xmlns:a16="http://schemas.microsoft.com/office/drawing/2014/main" id="{4377700B-290B-4FD5-A747-38CD48A2C9FC}"/>
              </a:ext>
            </a:extLst>
          </p:cNvPr>
          <p:cNvSpPr>
            <a:spLocks noGrp="1"/>
          </p:cNvSpPr>
          <p:nvPr>
            <p:ph type="pic" sz="quarter" idx="71"/>
          </p:nvPr>
        </p:nvSpPr>
        <p:spPr>
          <a:xfrm>
            <a:off x="8145837" y="4033142"/>
            <a:ext cx="1335567" cy="1746512"/>
          </a:xfrm>
        </p:spPr>
        <p:txBody>
          <a:bodyPr lIns="36000" rIns="0"/>
          <a:lstStyle>
            <a:lvl1pPr>
              <a:lnSpc>
                <a:spcPct val="90000"/>
              </a:lnSpc>
              <a:spcAft>
                <a:spcPts val="0"/>
              </a:spcAft>
              <a:defRPr sz="400">
                <a:solidFill>
                  <a:schemeClr val="tx1"/>
                </a:solidFill>
              </a:defRPr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77" name="Textplatzhalter 2">
            <a:extLst>
              <a:ext uri="{FF2B5EF4-FFF2-40B4-BE49-F238E27FC236}">
                <a16:creationId xmlns:a16="http://schemas.microsoft.com/office/drawing/2014/main" id="{541387A7-D4B9-47AC-89F2-8AE3B69EF75F}"/>
              </a:ext>
            </a:extLst>
          </p:cNvPr>
          <p:cNvSpPr>
            <a:spLocks noGrp="1"/>
          </p:cNvSpPr>
          <p:nvPr>
            <p:ph type="body" sz="quarter" idx="72" hasCustomPrompt="1"/>
          </p:nvPr>
        </p:nvSpPr>
        <p:spPr>
          <a:xfrm>
            <a:off x="8137524" y="5794075"/>
            <a:ext cx="1339726" cy="459710"/>
          </a:xfrm>
        </p:spPr>
        <p:txBody>
          <a:bodyPr lIns="36000" tIns="144000" rIns="0" anchor="ctr" anchorCtr="0">
            <a:noAutofit/>
          </a:bodyPr>
          <a:lstStyle>
            <a:lvl1pPr marL="0" indent="0" algn="l">
              <a:lnSpc>
                <a:spcPts val="600"/>
              </a:lnSpc>
              <a:spcBef>
                <a:spcPts val="1000"/>
              </a:spcBef>
              <a:spcAft>
                <a:spcPts val="0"/>
              </a:spcAft>
              <a:buNone/>
              <a:defRPr sz="1100" b="0" i="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de-DE" dirty="0"/>
              <a:t>Name </a:t>
            </a:r>
          </a:p>
          <a:p>
            <a:pPr lvl="0"/>
            <a:r>
              <a:rPr lang="de-DE" dirty="0"/>
              <a:t>Position</a:t>
            </a:r>
          </a:p>
        </p:txBody>
      </p:sp>
    </p:spTree>
    <p:extLst>
      <p:ext uri="{BB962C8B-B14F-4D97-AF65-F5344CB8AC3E}">
        <p14:creationId xmlns:p14="http://schemas.microsoft.com/office/powerpoint/2010/main" val="17420058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03ED65E1-6229-47F4-8375-4340FA25424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8C405796-8C90-425B-8932-7839BACCFB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A2D8F44-44E8-4F2F-960C-3FC53E1ABD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B87D6-59B0-413B-A104-E25D420936CF}" type="datetimeFigureOut">
              <a:rPr lang="de-DE" smtClean="0"/>
              <a:t>23.05.2025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3728077-B451-4E93-9C3D-AC7AE57AE6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BE0B8C1-9A63-4A72-94D0-63EADBAB01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23AEB-9A3B-4D0D-A63A-E00BD6EB470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091826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 hasCustomPrompt="1"/>
          </p:nvPr>
        </p:nvSpPr>
        <p:spPr>
          <a:xfrm>
            <a:off x="814918" y="76201"/>
            <a:ext cx="10562167" cy="615951"/>
          </a:xfrm>
        </p:spPr>
        <p:txBody>
          <a:bodyPr/>
          <a:lstStyle/>
          <a:p>
            <a:r>
              <a:rPr lang="de-DE" dirty="0"/>
              <a:t>Klicken Sie, um das Titelformat zu bearbeiten</a:t>
            </a: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0E71A2E-F896-494D-9E8B-71A6E7DE04C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Ort, Datum</a:t>
            </a:r>
            <a:endParaRPr lang="de-DE" dirty="0"/>
          </a:p>
        </p:txBody>
      </p:sp>
      <p:sp>
        <p:nvSpPr>
          <p:cNvPr id="6" name="Rechteck 5"/>
          <p:cNvSpPr/>
          <p:nvPr userDrawn="1"/>
        </p:nvSpPr>
        <p:spPr>
          <a:xfrm>
            <a:off x="9840416" y="6327494"/>
            <a:ext cx="1934896" cy="370391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400"/>
          </a:p>
        </p:txBody>
      </p:sp>
      <p:pic>
        <p:nvPicPr>
          <p:cNvPr id="10" name="Grafik 9" descr="DEC_4C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40417" y="6405331"/>
            <a:ext cx="1495948" cy="348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99262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Inhalt Seitenelem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feld 9">
            <a:extLst>
              <a:ext uri="{FF2B5EF4-FFF2-40B4-BE49-F238E27FC236}">
                <a16:creationId xmlns:a16="http://schemas.microsoft.com/office/drawing/2014/main" id="{4B8F6FAC-E709-494E-B16D-C0B98142C0E7}"/>
              </a:ext>
            </a:extLst>
          </p:cNvPr>
          <p:cNvSpPr txBox="1"/>
          <p:nvPr userDrawn="1"/>
        </p:nvSpPr>
        <p:spPr>
          <a:xfrm>
            <a:off x="654205" y="300492"/>
            <a:ext cx="10297330" cy="1341907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rmAutofit/>
          </a:bodyPr>
          <a:lstStyle/>
          <a:p>
            <a:endParaRPr lang="de-DE" sz="3400" spc="150" dirty="0">
              <a:solidFill>
                <a:srgbClr val="1E262E"/>
              </a:solidFill>
              <a:latin typeface="Arial Nova Light" panose="020B0504020202020204" pitchFamily="34" charset="0"/>
              <a:cs typeface="Arial Nova" panose="020F0502020204030204" pitchFamily="34" charset="0"/>
            </a:endParaRPr>
          </a:p>
        </p:txBody>
      </p:sp>
      <p:sp>
        <p:nvSpPr>
          <p:cNvPr id="12" name="Foliennummernplatzhalter 6">
            <a:extLst>
              <a:ext uri="{FF2B5EF4-FFF2-40B4-BE49-F238E27FC236}">
                <a16:creationId xmlns:a16="http://schemas.microsoft.com/office/drawing/2014/main" id="{D67E901F-F646-464C-85C8-BB85DB12DCD7}"/>
              </a:ext>
            </a:extLst>
          </p:cNvPr>
          <p:cNvSpPr txBox="1">
            <a:spLocks/>
          </p:cNvSpPr>
          <p:nvPr userDrawn="1"/>
        </p:nvSpPr>
        <p:spPr>
          <a:xfrm>
            <a:off x="11421686" y="5920380"/>
            <a:ext cx="525087" cy="3307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11923AEB-9A3B-4D0D-A63A-E00BD6EB4706}" type="slidenum">
              <a:rPr lang="de-DE" smtClean="0">
                <a:solidFill>
                  <a:schemeClr val="bg1"/>
                </a:solidFill>
                <a:latin typeface="Arial Nova" panose="020B0504020202020204" pitchFamily="34" charset="0"/>
              </a:rPr>
              <a:pPr algn="l"/>
              <a:t>‹Nr.›</a:t>
            </a:fld>
            <a:endParaRPr lang="de-DE" dirty="0">
              <a:solidFill>
                <a:schemeClr val="bg1"/>
              </a:solidFill>
              <a:latin typeface="Arial Nova" panose="020B0504020202020204" pitchFamily="34" charset="0"/>
            </a:endParaRPr>
          </a:p>
        </p:txBody>
      </p:sp>
      <p:sp>
        <p:nvSpPr>
          <p:cNvPr id="14" name="Inhaltsplatzhalter 2">
            <a:extLst>
              <a:ext uri="{FF2B5EF4-FFF2-40B4-BE49-F238E27FC236}">
                <a16:creationId xmlns:a16="http://schemas.microsoft.com/office/drawing/2014/main" id="{33F05C5A-B692-4897-9A80-423B88E0636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54205" y="1546642"/>
            <a:ext cx="10297330" cy="4638501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2000">
                <a:solidFill>
                  <a:srgbClr val="000000"/>
                </a:solidFill>
                <a:latin typeface="Arial Nova Light" panose="020B0304020202020204" pitchFamily="34" charset="0"/>
              </a:defRPr>
            </a:lvl1pPr>
            <a:lvl2pPr marL="457200" indent="0">
              <a:buNone/>
              <a:defRPr sz="2000">
                <a:latin typeface="Arial Nova Light" panose="020B0304020202020204" pitchFamily="34" charset="0"/>
              </a:defRPr>
            </a:lvl2pPr>
            <a:lvl3pPr>
              <a:defRPr sz="2400">
                <a:latin typeface="Arial Nova Light" panose="020B0304020202020204" pitchFamily="34" charset="0"/>
              </a:defRPr>
            </a:lvl3pPr>
            <a:lvl4pPr>
              <a:defRPr sz="2000">
                <a:latin typeface="Arial Nova Light" panose="020B0304020202020204" pitchFamily="34" charset="0"/>
              </a:defRPr>
            </a:lvl4pPr>
            <a:lvl5pPr>
              <a:defRPr sz="2000">
                <a:latin typeface="Arial Nova Light" panose="020B03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/>
              <a:t>Content </a:t>
            </a:r>
            <a:r>
              <a:rPr lang="de-DE" dirty="0" err="1"/>
              <a:t>Lorem</a:t>
            </a:r>
            <a:r>
              <a:rPr lang="de-DE" dirty="0"/>
              <a:t> Ipsum</a:t>
            </a:r>
          </a:p>
        </p:txBody>
      </p:sp>
      <p:sp>
        <p:nvSpPr>
          <p:cNvPr id="15" name="Titel 1">
            <a:extLst>
              <a:ext uri="{FF2B5EF4-FFF2-40B4-BE49-F238E27FC236}">
                <a16:creationId xmlns:a16="http://schemas.microsoft.com/office/drawing/2014/main" id="{09BF1AE4-CFD6-469C-B5D8-AA3FA28767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4205" y="415636"/>
            <a:ext cx="10297330" cy="798657"/>
          </a:xfrm>
        </p:spPr>
        <p:txBody>
          <a:bodyPr>
            <a:normAutofit/>
          </a:bodyPr>
          <a:lstStyle>
            <a:lvl1pPr>
              <a:defRPr sz="3400" b="1" kern="0" spc="0" baseline="0">
                <a:solidFill>
                  <a:srgbClr val="000000"/>
                </a:solidFill>
                <a:latin typeface="Arial Nova" panose="020B0504020202020204" pitchFamily="34" charset="0"/>
              </a:defRPr>
            </a:lvl1pPr>
          </a:lstStyle>
          <a:p>
            <a:r>
              <a:rPr lang="de-DE" dirty="0"/>
              <a:t>Headline</a:t>
            </a:r>
          </a:p>
        </p:txBody>
      </p:sp>
      <p:sp>
        <p:nvSpPr>
          <p:cNvPr id="2" name="Datumsplatzhalter 5">
            <a:extLst>
              <a:ext uri="{FF2B5EF4-FFF2-40B4-BE49-F238E27FC236}">
                <a16:creationId xmlns:a16="http://schemas.microsoft.com/office/drawing/2014/main" id="{3139473D-0760-C219-5732-D834654E1F8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66763" y="6531862"/>
            <a:ext cx="576000" cy="169200"/>
          </a:xfrm>
          <a:prstGeom prst="rect">
            <a:avLst/>
          </a:prstGeom>
        </p:spPr>
        <p:txBody>
          <a:bodyPr wrap="none" lIns="0" tIns="0" rIns="0" bIns="0"/>
          <a:lstStyle>
            <a:lvl1pPr>
              <a:defRPr sz="900" baseline="0">
                <a:solidFill>
                  <a:srgbClr val="000000"/>
                </a:solidFill>
                <a:latin typeface="Arial Nova" panose="020B0504020202020204" pitchFamily="34" charset="0"/>
              </a:defRPr>
            </a:lvl1pPr>
          </a:lstStyle>
          <a:p>
            <a:fld id="{053521C5-790D-41E6-9B6A-184F8BF0F55F}" type="datetime1">
              <a:rPr lang="de-DE" smtClean="0"/>
              <a:pPr/>
              <a:t>23.05.2025</a:t>
            </a:fld>
            <a:endParaRPr lang="de-DE" dirty="0"/>
          </a:p>
        </p:txBody>
      </p:sp>
      <p:sp>
        <p:nvSpPr>
          <p:cNvPr id="3" name="Fußzeilenplatzhalter 6">
            <a:extLst>
              <a:ext uri="{FF2B5EF4-FFF2-40B4-BE49-F238E27FC236}">
                <a16:creationId xmlns:a16="http://schemas.microsoft.com/office/drawing/2014/main" id="{FFE4761B-AB36-2A8D-1E8A-7130DCECACC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00664" y="6529231"/>
            <a:ext cx="9468000" cy="167933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900" baseline="0">
                <a:solidFill>
                  <a:srgbClr val="000000"/>
                </a:solidFill>
                <a:latin typeface="Arial Nova" panose="020B0504020202020204" pitchFamily="34" charset="0"/>
              </a:defRPr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884899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224">
          <p15:clr>
            <a:srgbClr val="FBAE40"/>
          </p15:clr>
        </p15:guide>
        <p15:guide id="2" pos="483">
          <p15:clr>
            <a:srgbClr val="FBAE40"/>
          </p15:clr>
        </p15:guide>
        <p15:guide id="3" orient="horz" pos="39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Seitenelement mit Fußze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80CDFFFB-1340-48D7-BABB-D86238FA1CC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4B8F6FAC-E709-494E-B16D-C0B98142C0E7}"/>
              </a:ext>
            </a:extLst>
          </p:cNvPr>
          <p:cNvSpPr txBox="1"/>
          <p:nvPr userDrawn="1"/>
        </p:nvSpPr>
        <p:spPr>
          <a:xfrm>
            <a:off x="654205" y="300492"/>
            <a:ext cx="10297330" cy="1341907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3400" b="0" i="0" u="none" strike="noStrike" kern="1200" cap="none" spc="150" normalizeH="0" baseline="0" noProof="0" dirty="0">
              <a:ln>
                <a:noFill/>
              </a:ln>
              <a:solidFill>
                <a:srgbClr val="1E262E"/>
              </a:solidFill>
              <a:effectLst/>
              <a:uLnTx/>
              <a:uFillTx/>
              <a:latin typeface="Arial Nova Light" panose="020B0504020202020204" pitchFamily="34" charset="0"/>
              <a:ea typeface="+mn-ea"/>
              <a:cs typeface="Arial Nova" panose="020F0502020204030204" pitchFamily="34" charset="0"/>
            </a:endParaRPr>
          </a:p>
        </p:txBody>
      </p:sp>
      <p:sp>
        <p:nvSpPr>
          <p:cNvPr id="12" name="Foliennummernplatzhalter 6">
            <a:extLst>
              <a:ext uri="{FF2B5EF4-FFF2-40B4-BE49-F238E27FC236}">
                <a16:creationId xmlns:a16="http://schemas.microsoft.com/office/drawing/2014/main" id="{D67E901F-F646-464C-85C8-BB85DB12DCD7}"/>
              </a:ext>
            </a:extLst>
          </p:cNvPr>
          <p:cNvSpPr txBox="1">
            <a:spLocks/>
          </p:cNvSpPr>
          <p:nvPr userDrawn="1"/>
        </p:nvSpPr>
        <p:spPr>
          <a:xfrm>
            <a:off x="11421686" y="5920380"/>
            <a:ext cx="525087" cy="3307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1923AEB-9A3B-4D0D-A63A-E00BD6EB4706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ova" panose="020B0504020202020204" pitchFamily="34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ova" panose="020B0504020202020204" pitchFamily="34" charset="0"/>
              <a:ea typeface="+mn-ea"/>
              <a:cs typeface="+mn-cs"/>
            </a:endParaRPr>
          </a:p>
        </p:txBody>
      </p:sp>
      <p:sp>
        <p:nvSpPr>
          <p:cNvPr id="14" name="Inhaltsplatzhalter 2">
            <a:extLst>
              <a:ext uri="{FF2B5EF4-FFF2-40B4-BE49-F238E27FC236}">
                <a16:creationId xmlns:a16="http://schemas.microsoft.com/office/drawing/2014/main" id="{33F05C5A-B692-4897-9A80-423B88E0636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54205" y="1546642"/>
            <a:ext cx="10297330" cy="4638501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</a:defRPr>
            </a:lvl1pPr>
            <a:lvl2pPr marL="457200" indent="0">
              <a:buNone/>
              <a:defRPr sz="2000">
                <a:latin typeface="Arial Nova Light" panose="020B0304020202020204" pitchFamily="34" charset="0"/>
              </a:defRPr>
            </a:lvl2pPr>
            <a:lvl3pPr>
              <a:defRPr sz="2400">
                <a:latin typeface="Arial Nova Light" panose="020B0304020202020204" pitchFamily="34" charset="0"/>
              </a:defRPr>
            </a:lvl3pPr>
            <a:lvl4pPr>
              <a:defRPr sz="2000">
                <a:latin typeface="Arial Nova Light" panose="020B0304020202020204" pitchFamily="34" charset="0"/>
              </a:defRPr>
            </a:lvl4pPr>
            <a:lvl5pPr>
              <a:defRPr sz="2000">
                <a:latin typeface="Arial Nova Light" panose="020B03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/>
              <a:t>Content </a:t>
            </a:r>
            <a:r>
              <a:rPr lang="de-DE" dirty="0" err="1"/>
              <a:t>Lorem</a:t>
            </a:r>
            <a:r>
              <a:rPr lang="de-DE" dirty="0"/>
              <a:t> Ipsum</a:t>
            </a:r>
          </a:p>
        </p:txBody>
      </p:sp>
      <p:sp>
        <p:nvSpPr>
          <p:cNvPr id="15" name="Titel 1">
            <a:extLst>
              <a:ext uri="{FF2B5EF4-FFF2-40B4-BE49-F238E27FC236}">
                <a16:creationId xmlns:a16="http://schemas.microsoft.com/office/drawing/2014/main" id="{09BF1AE4-CFD6-469C-B5D8-AA3FA28767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4205" y="440575"/>
            <a:ext cx="10297330" cy="798657"/>
          </a:xfrm>
        </p:spPr>
        <p:txBody>
          <a:bodyPr>
            <a:normAutofit/>
          </a:bodyPr>
          <a:lstStyle>
            <a:lvl1pPr>
              <a:defRPr sz="3400" b="1" kern="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 Nova" panose="020B0504020202020204" pitchFamily="34" charset="0"/>
              </a:defRPr>
            </a:lvl1pPr>
          </a:lstStyle>
          <a:p>
            <a:r>
              <a:rPr lang="de-DE" dirty="0"/>
              <a:t>Headline</a:t>
            </a:r>
          </a:p>
        </p:txBody>
      </p:sp>
      <p:sp>
        <p:nvSpPr>
          <p:cNvPr id="7" name="Fußzeilenplatzhalter 5">
            <a:extLst>
              <a:ext uri="{FF2B5EF4-FFF2-40B4-BE49-F238E27FC236}">
                <a16:creationId xmlns:a16="http://schemas.microsoft.com/office/drawing/2014/main" id="{3A957F24-448F-410C-B10D-C43472C42F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02414" y="6339009"/>
            <a:ext cx="4114800" cy="365125"/>
          </a:xfrm>
        </p:spPr>
        <p:txBody>
          <a:bodyPr/>
          <a:lstStyle>
            <a:lvl1pPr>
              <a:defRPr sz="1400" baseline="0"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Datumsplatzhalter 4">
            <a:extLst>
              <a:ext uri="{FF2B5EF4-FFF2-40B4-BE49-F238E27FC236}">
                <a16:creationId xmlns:a16="http://schemas.microsoft.com/office/drawing/2014/main" id="{0D9ED65E-65D9-43D1-9F5A-61DA5663ADB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655356" y="6339009"/>
            <a:ext cx="1776707" cy="365125"/>
          </a:xfrm>
        </p:spPr>
        <p:txBody>
          <a:bodyPr/>
          <a:lstStyle>
            <a:lvl1pPr>
              <a:defRPr sz="1400" baseline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759EE5-3EAF-4BE6-B7BF-4510C5F9449B}" type="datetime1">
              <a:rPr kumimoji="0" lang="de-DE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23.05.2025</a:t>
            </a:fld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386864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18">
          <p15:clr>
            <a:srgbClr val="FBAE40"/>
          </p15:clr>
        </p15:guide>
        <p15:guide id="2" pos="41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nur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FC69FAB-8303-4EC1-84B0-18C0E93D2F1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95237" y="6280029"/>
            <a:ext cx="1745313" cy="406939"/>
          </a:xfrm>
          <a:prstGeom prst="rect">
            <a:avLst/>
          </a:prstGeom>
        </p:spPr>
      </p:pic>
      <p:sp>
        <p:nvSpPr>
          <p:cNvPr id="4" name="Titel 1">
            <a:extLst>
              <a:ext uri="{FF2B5EF4-FFF2-40B4-BE49-F238E27FC236}">
                <a16:creationId xmlns:a16="http://schemas.microsoft.com/office/drawing/2014/main" id="{C104562E-5E2B-4CF3-9910-216B0041777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4205" y="540328"/>
            <a:ext cx="10292722" cy="839585"/>
          </a:xfrm>
        </p:spPr>
        <p:txBody>
          <a:bodyPr/>
          <a:lstStyle>
            <a:lvl1pPr>
              <a:defRPr b="1"/>
            </a:lvl1pPr>
          </a:lstStyle>
          <a:p>
            <a:r>
              <a:rPr lang="de-DE" dirty="0"/>
              <a:t>Headline/ Überschrift</a:t>
            </a:r>
          </a:p>
        </p:txBody>
      </p:sp>
      <p:sp>
        <p:nvSpPr>
          <p:cNvPr id="5" name="Inhaltsplatzhalter 2">
            <a:extLst>
              <a:ext uri="{FF2B5EF4-FFF2-40B4-BE49-F238E27FC236}">
                <a16:creationId xmlns:a16="http://schemas.microsoft.com/office/drawing/2014/main" id="{E6A45830-376A-4A9B-B984-36174C434BC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54205" y="1778924"/>
            <a:ext cx="10297330" cy="4289367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</a:defRPr>
            </a:lvl1pPr>
            <a:lvl2pPr marL="457200" indent="0">
              <a:buNone/>
              <a:defRPr sz="2000">
                <a:latin typeface="Arial Nova Light" panose="020B0304020202020204" pitchFamily="34" charset="0"/>
              </a:defRPr>
            </a:lvl2pPr>
            <a:lvl3pPr>
              <a:defRPr sz="2400">
                <a:latin typeface="Arial Nova Light" panose="020B0304020202020204" pitchFamily="34" charset="0"/>
              </a:defRPr>
            </a:lvl3pPr>
            <a:lvl4pPr>
              <a:defRPr sz="2000">
                <a:latin typeface="Arial Nova Light" panose="020B0304020202020204" pitchFamily="34" charset="0"/>
              </a:defRPr>
            </a:lvl4pPr>
            <a:lvl5pPr>
              <a:defRPr sz="2000">
                <a:latin typeface="Arial Nova Light" panose="020B03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/>
              <a:t>Content </a:t>
            </a:r>
            <a:r>
              <a:rPr lang="de-DE" dirty="0" err="1"/>
              <a:t>Lorem</a:t>
            </a:r>
            <a:r>
              <a:rPr lang="de-DE" dirty="0"/>
              <a:t> Ipsum</a:t>
            </a:r>
          </a:p>
        </p:txBody>
      </p:sp>
      <p:sp>
        <p:nvSpPr>
          <p:cNvPr id="6" name="Foliennummernplatzhalter 6">
            <a:extLst>
              <a:ext uri="{FF2B5EF4-FFF2-40B4-BE49-F238E27FC236}">
                <a16:creationId xmlns:a16="http://schemas.microsoft.com/office/drawing/2014/main" id="{6CAF5AB2-524B-40F0-8FE3-4DD64A2222BD}"/>
              </a:ext>
            </a:extLst>
          </p:cNvPr>
          <p:cNvSpPr txBox="1">
            <a:spLocks/>
          </p:cNvSpPr>
          <p:nvPr userDrawn="1"/>
        </p:nvSpPr>
        <p:spPr>
          <a:xfrm>
            <a:off x="628953" y="6356176"/>
            <a:ext cx="525087" cy="3307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1923AEB-9A3B-4D0D-A63A-E00BD6EB4706}" type="slidenum">
              <a:rPr kumimoji="0" lang="de-DE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 Nova" panose="020B0504020202020204" pitchFamily="34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Arial Nova" panose="020B0504020202020204" pitchFamily="34" charset="0"/>
              <a:ea typeface="+mn-ea"/>
              <a:cs typeface="+mn-cs"/>
            </a:endParaRPr>
          </a:p>
        </p:txBody>
      </p:sp>
      <p:sp>
        <p:nvSpPr>
          <p:cNvPr id="7" name="Fußzeilenplatzhalter 5">
            <a:extLst>
              <a:ext uri="{FF2B5EF4-FFF2-40B4-BE49-F238E27FC236}">
                <a16:creationId xmlns:a16="http://schemas.microsoft.com/office/drawing/2014/main" id="{34538B25-818C-457E-A9EE-D771565E7B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02414" y="6339009"/>
            <a:ext cx="4114800" cy="365125"/>
          </a:xfrm>
        </p:spPr>
        <p:txBody>
          <a:bodyPr/>
          <a:lstStyle>
            <a:lvl1pPr>
              <a:defRPr sz="1400" baseline="0"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Datumsplatzhalter 4">
            <a:extLst>
              <a:ext uri="{FF2B5EF4-FFF2-40B4-BE49-F238E27FC236}">
                <a16:creationId xmlns:a16="http://schemas.microsoft.com/office/drawing/2014/main" id="{A2885999-3F32-4F59-8137-7F667531677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655356" y="6339009"/>
            <a:ext cx="1776707" cy="365125"/>
          </a:xfrm>
        </p:spPr>
        <p:txBody>
          <a:bodyPr/>
          <a:lstStyle>
            <a:lvl1pPr>
              <a:defRPr sz="1400" baseline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DA0CE40-07F1-4569-852E-A1004CE2C3E6}" type="datetime1">
              <a:rPr kumimoji="0" lang="de-DE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23.05.2025</a:t>
            </a:fld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337057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2F7B322-24FE-56F6-B76A-ED399AF2D52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69A65006-3909-767B-8ECC-F266B84D76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6645C05-E402-2020-5D9A-64D64760C3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1B87D6-59B0-413B-A104-E25D420936CF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23.05.2025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68457E5-525E-AC03-011B-D97A1AFEDF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1B7362A-2E71-859C-042E-CC46EA679C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1923AEB-9A3B-4D0D-A63A-E00BD6EB4706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394555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7FA0B473-8AB3-4C66-8152-66EF2B57006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544788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BC2E10-9F95-4F33-814A-5E66BBD284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F5C3F512-B3BB-4D2E-ACB4-A65FADB0C2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0DF587F-6A7E-4AE5-920C-EF56110047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46762-0F30-4181-B9BC-D323F2B6C32C}" type="datetimeFigureOut">
              <a:rPr lang="de-DE" smtClean="0"/>
              <a:t>23.05.2025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1A5945F-DC03-4868-BC48-C14BFE88C4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2137EDE-1024-459F-9B2C-9F992EF113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7D633-FFBD-42B0-B6D7-6E5B9C3E4E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024092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893A027-8CB4-4023-A945-C1A3638297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ECD722A-922B-4D46-AE68-AD179CA406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0B593FB-4FD7-4EC3-B557-43FEB07545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46762-0F30-4181-B9BC-D323F2B6C32C}" type="datetimeFigureOut">
              <a:rPr lang="de-DE" smtClean="0"/>
              <a:t>23.05.2025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C029678-4569-4A16-9883-08A38AE023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016B01C-24E1-479C-BB64-1C43468D2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7D633-FFBD-42B0-B6D7-6E5B9C3E4E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7320729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0216ED-FD12-478D-9619-354364B40F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272DE3F-A2AE-4EC5-908C-26FAF0976A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2DEDB47-ECE1-4F68-81CA-12284EA8E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46762-0F30-4181-B9BC-D323F2B6C32C}" type="datetimeFigureOut">
              <a:rPr lang="de-DE" smtClean="0"/>
              <a:t>23.05.2025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06C09AC-6B1F-4D97-BA2E-B314756FF6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7A9E82C-C9A9-4227-9E17-ECB09986A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7D633-FFBD-42B0-B6D7-6E5B9C3E4E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890240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4BD4804-0422-47F4-939E-A1DF0090FB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C698A86-540C-47D1-A78E-0C45A3F69F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12BDBB3-C1C2-4608-9A36-6350C6BD7D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E8E350F-4B8C-4BFE-9D3D-5E7B4032AD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46762-0F30-4181-B9BC-D323F2B6C32C}" type="datetimeFigureOut">
              <a:rPr lang="de-DE" smtClean="0"/>
              <a:t>23.05.2025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4F36CCC-13C2-4691-A32B-E513B68992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6B3DC84-04A4-40ED-8526-4F34302882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7D633-FFBD-42B0-B6D7-6E5B9C3E4E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3132101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0E91D7-1DD5-482B-8B46-3B30BC85E0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7C1EBE9-EBB8-402D-BD5B-9ECB35FF2C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825845BD-D58E-4A89-B2AE-9C47320C57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046823EC-7D4F-4215-B9E8-94C51CF6415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25A84DB2-B1D6-4129-8175-3EEB8C28E66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A28C3C2A-94FD-4104-ACDD-8F49996A04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46762-0F30-4181-B9BC-D323F2B6C32C}" type="datetimeFigureOut">
              <a:rPr lang="de-DE" smtClean="0"/>
              <a:t>23.05.2025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409F672B-6498-4428-9F9E-2F4CB32852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F0A3FF96-834D-4083-A183-F33B2B29D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7D633-FFBD-42B0-B6D7-6E5B9C3E4E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9418261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8EF1414-DE60-4A21-8096-D7067DBA63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A669E97-964D-48F7-8B04-9D4980A08F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46762-0F30-4181-B9BC-D323F2B6C32C}" type="datetimeFigureOut">
              <a:rPr lang="de-DE" smtClean="0"/>
              <a:t>23.05.2025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025A15F-5126-4757-A4C9-3E4373DD3D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ABE8832-9406-4C76-88C0-ED325C00B8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7D633-FFBD-42B0-B6D7-6E5B9C3E4E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59493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2DD66F0A-C9C8-48B4-8C66-C3D33778D9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46762-0F30-4181-B9BC-D323F2B6C32C}" type="datetimeFigureOut">
              <a:rPr lang="de-DE" smtClean="0"/>
              <a:t>23.05.2025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25F53B89-BDB3-4FEA-B149-42D9DAF017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EF2030D-77C4-4309-A2C4-24F7E93CE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7D633-FFBD-42B0-B6D7-6E5B9C3E4E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0306360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837B045-E3DF-43D7-9DDC-B1992D018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E379617-56DA-4179-8B41-ACFC88BC20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84708C7-5860-4BB4-83F1-FF718B4CF2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D327986-26DA-436A-AD78-F2D7787C6B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46762-0F30-4181-B9BC-D323F2B6C32C}" type="datetimeFigureOut">
              <a:rPr lang="de-DE" smtClean="0"/>
              <a:t>23.05.2025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75277FE-209A-488A-83F8-ED3F27B5E3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1B29F23-1D1A-4B3D-9AEA-AE01A53D55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7D633-FFBD-42B0-B6D7-6E5B9C3E4E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134924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89BE1F2-BC69-4E40-9D22-F47F8BA2DA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827B4C65-D403-4C12-9D6E-8AA80EAF71C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CA72DA9-F3D1-453E-A308-3A80F36B16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0A8D227-83BF-4FCC-9A94-BDCB5743E5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46762-0F30-4181-B9BC-D323F2B6C32C}" type="datetimeFigureOut">
              <a:rPr lang="de-DE" smtClean="0"/>
              <a:t>23.05.2025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42930E3-011F-4915-B0CD-37AADE50A8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87A94A9-A150-4DD6-8FDA-07C026BA5F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7D633-FFBD-42B0-B6D7-6E5B9C3E4E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948132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775EA7-0F4A-4559-87D7-5596BA5CA5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A5E04BC5-A782-4D0A-858D-EF5C9B26AE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04D238D-3199-466D-AC77-9634004995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46762-0F30-4181-B9BC-D323F2B6C32C}" type="datetimeFigureOut">
              <a:rPr lang="de-DE" smtClean="0"/>
              <a:t>23.05.2025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8D56884-BE02-456C-905F-E641312C72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D34DF2B-E914-4523-B4DC-9559B35708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7D633-FFBD-42B0-B6D7-6E5B9C3E4E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01350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 descr="Ein Bild, das Text enthält.&#10;&#10;Automatisch generierte Beschreibung">
            <a:extLst>
              <a:ext uri="{FF2B5EF4-FFF2-40B4-BE49-F238E27FC236}">
                <a16:creationId xmlns:a16="http://schemas.microsoft.com/office/drawing/2014/main" id="{12A1E92E-28CB-4AD1-827B-5CA3C54A44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058234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72C634B3-1E87-4F2B-BB9C-AFE45BF2BB7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61315125-BD5F-4A45-BB20-BE1718A8A04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CDDC215-15C7-4AE4-AEBA-3159D8C5BD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46762-0F30-4181-B9BC-D323F2B6C32C}" type="datetimeFigureOut">
              <a:rPr lang="de-DE" smtClean="0"/>
              <a:t>23.05.2025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092BC15-AE0E-4E70-A771-4D3F639DAB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0985F59-B907-4D1E-8736-FC59973B3F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7D633-FFBD-42B0-B6D7-6E5B9C3E4E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70806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renn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 descr="Ein Bild, das Text enthält.&#10;&#10;Automatisch generierte Beschreibung">
            <a:extLst>
              <a:ext uri="{FF2B5EF4-FFF2-40B4-BE49-F238E27FC236}">
                <a16:creationId xmlns:a16="http://schemas.microsoft.com/office/drawing/2014/main" id="{C21ECD91-A9C2-48A0-A1AD-C9657F8DF72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0FC69FAB-8303-4EC1-84B0-18C0E93D2F1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95237" y="6280029"/>
            <a:ext cx="1745313" cy="406939"/>
          </a:xfrm>
          <a:prstGeom prst="rect">
            <a:avLst/>
          </a:prstGeom>
        </p:spPr>
      </p:pic>
      <p:sp>
        <p:nvSpPr>
          <p:cNvPr id="2" name="Rechteck 1">
            <a:extLst>
              <a:ext uri="{FF2B5EF4-FFF2-40B4-BE49-F238E27FC236}">
                <a16:creationId xmlns:a16="http://schemas.microsoft.com/office/drawing/2014/main" id="{3C78E5D0-5E7C-4283-9DAB-487857A39CF4}"/>
              </a:ext>
            </a:extLst>
          </p:cNvPr>
          <p:cNvSpPr/>
          <p:nvPr userDrawn="1"/>
        </p:nvSpPr>
        <p:spPr>
          <a:xfrm>
            <a:off x="0" y="0"/>
            <a:ext cx="12192000" cy="5985165"/>
          </a:xfrm>
          <a:prstGeom prst="rect">
            <a:avLst/>
          </a:prstGeom>
          <a:solidFill>
            <a:srgbClr val="00598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995F8D10-DC24-4F60-A3B5-201F068F30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0706" y="1837113"/>
            <a:ext cx="10297330" cy="947650"/>
          </a:xfrm>
        </p:spPr>
        <p:txBody>
          <a:bodyPr>
            <a:noAutofit/>
          </a:bodyPr>
          <a:lstStyle>
            <a:lvl1pPr>
              <a:defRPr sz="6000" b="1" kern="0" spc="110" baseline="0">
                <a:solidFill>
                  <a:schemeClr val="bg1"/>
                </a:solidFill>
                <a:latin typeface="Arial Nova Light" panose="020B0304020202020204" pitchFamily="34" charset="0"/>
              </a:defRPr>
            </a:lvl1pPr>
          </a:lstStyle>
          <a:p>
            <a:r>
              <a:rPr lang="de-DE" dirty="0"/>
              <a:t>Zwischentitel</a:t>
            </a:r>
          </a:p>
        </p:txBody>
      </p:sp>
    </p:spTree>
    <p:extLst>
      <p:ext uri="{BB962C8B-B14F-4D97-AF65-F5344CB8AC3E}">
        <p14:creationId xmlns:p14="http://schemas.microsoft.com/office/powerpoint/2010/main" val="34194661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renn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2C17AE00-72B6-40AF-AAB3-A29FBCD4358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0FC69FAB-8303-4EC1-84B0-18C0E93D2F1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95237" y="6280029"/>
            <a:ext cx="1745313" cy="406939"/>
          </a:xfrm>
          <a:prstGeom prst="rect">
            <a:avLst/>
          </a:prstGeom>
        </p:spPr>
      </p:pic>
      <p:sp>
        <p:nvSpPr>
          <p:cNvPr id="5" name="Titel 1">
            <a:extLst>
              <a:ext uri="{FF2B5EF4-FFF2-40B4-BE49-F238E27FC236}">
                <a16:creationId xmlns:a16="http://schemas.microsoft.com/office/drawing/2014/main" id="{995F8D10-DC24-4F60-A3B5-201F068F30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0706" y="1837113"/>
            <a:ext cx="10297330" cy="947650"/>
          </a:xfrm>
        </p:spPr>
        <p:txBody>
          <a:bodyPr>
            <a:noAutofit/>
          </a:bodyPr>
          <a:lstStyle>
            <a:lvl1pPr>
              <a:defRPr sz="6000" b="1" kern="0" spc="110" baseline="0">
                <a:solidFill>
                  <a:schemeClr val="bg1"/>
                </a:solidFill>
                <a:latin typeface="Arial Nova Light" panose="020B0304020202020204" pitchFamily="34" charset="0"/>
              </a:defRPr>
            </a:lvl1pPr>
          </a:lstStyle>
          <a:p>
            <a:r>
              <a:rPr lang="de-DE" dirty="0"/>
              <a:t>Zwischentitel</a:t>
            </a:r>
          </a:p>
        </p:txBody>
      </p:sp>
    </p:spTree>
    <p:extLst>
      <p:ext uri="{BB962C8B-B14F-4D97-AF65-F5344CB8AC3E}">
        <p14:creationId xmlns:p14="http://schemas.microsoft.com/office/powerpoint/2010/main" val="28073683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renn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 descr="Ein Bild, das Fisch enthält.&#10;&#10;Automatisch generierte Beschreibung">
            <a:extLst>
              <a:ext uri="{FF2B5EF4-FFF2-40B4-BE49-F238E27FC236}">
                <a16:creationId xmlns:a16="http://schemas.microsoft.com/office/drawing/2014/main" id="{4CDC4647-28CD-4BA7-8453-EAAA8EA34CB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0FC69FAB-8303-4EC1-84B0-18C0E93D2F1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95237" y="6280029"/>
            <a:ext cx="1745313" cy="406939"/>
          </a:xfrm>
          <a:prstGeom prst="rect">
            <a:avLst/>
          </a:prstGeom>
        </p:spPr>
      </p:pic>
      <p:sp>
        <p:nvSpPr>
          <p:cNvPr id="5" name="Titel 1">
            <a:extLst>
              <a:ext uri="{FF2B5EF4-FFF2-40B4-BE49-F238E27FC236}">
                <a16:creationId xmlns:a16="http://schemas.microsoft.com/office/drawing/2014/main" id="{995F8D10-DC24-4F60-A3B5-201F068F30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0706" y="1837113"/>
            <a:ext cx="10297330" cy="947650"/>
          </a:xfrm>
        </p:spPr>
        <p:txBody>
          <a:bodyPr>
            <a:noAutofit/>
          </a:bodyPr>
          <a:lstStyle>
            <a:lvl1pPr>
              <a:defRPr sz="6000" b="1" kern="0" spc="110" baseline="0">
                <a:solidFill>
                  <a:schemeClr val="bg1"/>
                </a:solidFill>
                <a:latin typeface="Arial Nova Light" panose="020B0304020202020204" pitchFamily="34" charset="0"/>
              </a:defRPr>
            </a:lvl1pPr>
          </a:lstStyle>
          <a:p>
            <a:r>
              <a:rPr lang="de-DE" dirty="0"/>
              <a:t>Zwischentitel</a:t>
            </a:r>
          </a:p>
        </p:txBody>
      </p:sp>
    </p:spTree>
    <p:extLst>
      <p:ext uri="{BB962C8B-B14F-4D97-AF65-F5344CB8AC3E}">
        <p14:creationId xmlns:p14="http://schemas.microsoft.com/office/powerpoint/2010/main" val="18518849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icht Fokusthe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C1E3C9E8-56FA-441C-BCE1-3AB9A8AE3AA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Foliennummernplatzhalter 6">
            <a:extLst>
              <a:ext uri="{FF2B5EF4-FFF2-40B4-BE49-F238E27FC236}">
                <a16:creationId xmlns:a16="http://schemas.microsoft.com/office/drawing/2014/main" id="{46C3DF1F-A661-4393-BC1C-58A45E20E606}"/>
              </a:ext>
            </a:extLst>
          </p:cNvPr>
          <p:cNvSpPr txBox="1">
            <a:spLocks/>
          </p:cNvSpPr>
          <p:nvPr userDrawn="1"/>
        </p:nvSpPr>
        <p:spPr>
          <a:xfrm>
            <a:off x="11421686" y="5920380"/>
            <a:ext cx="525087" cy="3307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11923AEB-9A3B-4D0D-A63A-E00BD6EB4706}" type="slidenum">
              <a:rPr lang="de-DE" smtClean="0">
                <a:solidFill>
                  <a:schemeClr val="bg1"/>
                </a:solidFill>
                <a:latin typeface="Arial Nova" panose="020B0504020202020204" pitchFamily="34" charset="0"/>
              </a:rPr>
              <a:pPr algn="l"/>
              <a:t>‹Nr.›</a:t>
            </a:fld>
            <a:endParaRPr lang="de-DE" dirty="0">
              <a:solidFill>
                <a:schemeClr val="bg1"/>
              </a:solidFill>
              <a:latin typeface="Arial Nova" panose="020B0504020202020204" pitchFamily="34" charset="0"/>
            </a:endParaRPr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38E7B5E3-7A4E-4199-8D03-D034063E4ED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4205" y="440575"/>
            <a:ext cx="10297330" cy="798657"/>
          </a:xfrm>
        </p:spPr>
        <p:txBody>
          <a:bodyPr>
            <a:normAutofit/>
          </a:bodyPr>
          <a:lstStyle>
            <a:lvl1pPr>
              <a:defRPr sz="3400" b="1" kern="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 Nova" panose="020B0504020202020204" pitchFamily="34" charset="0"/>
              </a:defRPr>
            </a:lvl1pPr>
          </a:lstStyle>
          <a:p>
            <a:r>
              <a:rPr lang="de-DE" dirty="0"/>
              <a:t>Headline</a:t>
            </a:r>
          </a:p>
        </p:txBody>
      </p:sp>
    </p:spTree>
    <p:extLst>
      <p:ext uri="{BB962C8B-B14F-4D97-AF65-F5344CB8AC3E}">
        <p14:creationId xmlns:p14="http://schemas.microsoft.com/office/powerpoint/2010/main" val="8655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Seitenel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80CDFFFB-1340-48D7-BABB-D86238FA1CC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4B8F6FAC-E709-494E-B16D-C0B98142C0E7}"/>
              </a:ext>
            </a:extLst>
          </p:cNvPr>
          <p:cNvSpPr txBox="1"/>
          <p:nvPr userDrawn="1"/>
        </p:nvSpPr>
        <p:spPr>
          <a:xfrm>
            <a:off x="654205" y="300492"/>
            <a:ext cx="10297330" cy="1341907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rmAutofit/>
          </a:bodyPr>
          <a:lstStyle/>
          <a:p>
            <a:endParaRPr lang="de-DE" sz="3400" spc="150" dirty="0">
              <a:solidFill>
                <a:srgbClr val="1E262E"/>
              </a:solidFill>
              <a:latin typeface="Arial Nova Light" panose="020B0504020202020204" pitchFamily="34" charset="0"/>
              <a:cs typeface="Arial Nova" panose="020F0502020204030204" pitchFamily="34" charset="0"/>
            </a:endParaRPr>
          </a:p>
        </p:txBody>
      </p:sp>
      <p:sp>
        <p:nvSpPr>
          <p:cNvPr id="12" name="Foliennummernplatzhalter 6">
            <a:extLst>
              <a:ext uri="{FF2B5EF4-FFF2-40B4-BE49-F238E27FC236}">
                <a16:creationId xmlns:a16="http://schemas.microsoft.com/office/drawing/2014/main" id="{D67E901F-F646-464C-85C8-BB85DB12DCD7}"/>
              </a:ext>
            </a:extLst>
          </p:cNvPr>
          <p:cNvSpPr txBox="1">
            <a:spLocks/>
          </p:cNvSpPr>
          <p:nvPr userDrawn="1"/>
        </p:nvSpPr>
        <p:spPr>
          <a:xfrm>
            <a:off x="11421686" y="5920380"/>
            <a:ext cx="525087" cy="3307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11923AEB-9A3B-4D0D-A63A-E00BD6EB4706}" type="slidenum">
              <a:rPr lang="de-DE" smtClean="0">
                <a:solidFill>
                  <a:schemeClr val="bg1"/>
                </a:solidFill>
                <a:latin typeface="Arial Nova" panose="020B0504020202020204" pitchFamily="34" charset="0"/>
              </a:rPr>
              <a:pPr algn="l"/>
              <a:t>‹Nr.›</a:t>
            </a:fld>
            <a:endParaRPr lang="de-DE" dirty="0">
              <a:solidFill>
                <a:schemeClr val="bg1"/>
              </a:solidFill>
              <a:latin typeface="Arial Nova" panose="020B0504020202020204" pitchFamily="34" charset="0"/>
            </a:endParaRPr>
          </a:p>
        </p:txBody>
      </p:sp>
      <p:sp>
        <p:nvSpPr>
          <p:cNvPr id="14" name="Inhaltsplatzhalter 2">
            <a:extLst>
              <a:ext uri="{FF2B5EF4-FFF2-40B4-BE49-F238E27FC236}">
                <a16:creationId xmlns:a16="http://schemas.microsoft.com/office/drawing/2014/main" id="{33F05C5A-B692-4897-9A80-423B88E0636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54205" y="1778924"/>
            <a:ext cx="10297330" cy="4638501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</a:defRPr>
            </a:lvl1pPr>
            <a:lvl2pPr marL="457200" indent="0">
              <a:buNone/>
              <a:defRPr sz="2000">
                <a:latin typeface="Arial Nova Light" panose="020B0304020202020204" pitchFamily="34" charset="0"/>
              </a:defRPr>
            </a:lvl2pPr>
            <a:lvl3pPr>
              <a:defRPr sz="2400">
                <a:latin typeface="Arial Nova Light" panose="020B0304020202020204" pitchFamily="34" charset="0"/>
              </a:defRPr>
            </a:lvl3pPr>
            <a:lvl4pPr>
              <a:defRPr sz="2000">
                <a:latin typeface="Arial Nova Light" panose="020B0304020202020204" pitchFamily="34" charset="0"/>
              </a:defRPr>
            </a:lvl4pPr>
            <a:lvl5pPr>
              <a:defRPr sz="2000">
                <a:latin typeface="Arial Nova Light" panose="020B03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/>
              <a:t>Content </a:t>
            </a:r>
            <a:r>
              <a:rPr lang="de-DE" dirty="0" err="1"/>
              <a:t>Lorem</a:t>
            </a:r>
            <a:r>
              <a:rPr lang="de-DE" dirty="0"/>
              <a:t> Ipsum</a:t>
            </a:r>
          </a:p>
        </p:txBody>
      </p:sp>
      <p:sp>
        <p:nvSpPr>
          <p:cNvPr id="15" name="Titel 1">
            <a:extLst>
              <a:ext uri="{FF2B5EF4-FFF2-40B4-BE49-F238E27FC236}">
                <a16:creationId xmlns:a16="http://schemas.microsoft.com/office/drawing/2014/main" id="{09BF1AE4-CFD6-469C-B5D8-AA3FA28767F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4205" y="440575"/>
            <a:ext cx="10297330" cy="798657"/>
          </a:xfrm>
        </p:spPr>
        <p:txBody>
          <a:bodyPr>
            <a:normAutofit/>
          </a:bodyPr>
          <a:lstStyle>
            <a:lvl1pPr>
              <a:defRPr sz="3400" b="1" kern="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 Nova" panose="020B0504020202020204" pitchFamily="34" charset="0"/>
              </a:defRPr>
            </a:lvl1pPr>
          </a:lstStyle>
          <a:p>
            <a:r>
              <a:rPr lang="de-DE" dirty="0"/>
              <a:t>Headline</a:t>
            </a:r>
          </a:p>
        </p:txBody>
      </p:sp>
    </p:spTree>
    <p:extLst>
      <p:ext uri="{BB962C8B-B14F-4D97-AF65-F5344CB8AC3E}">
        <p14:creationId xmlns:p14="http://schemas.microsoft.com/office/powerpoint/2010/main" val="31483460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18" userDrawn="1">
          <p15:clr>
            <a:srgbClr val="FBAE40"/>
          </p15:clr>
        </p15:guide>
        <p15:guide id="2" pos="415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nur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FC69FAB-8303-4EC1-84B0-18C0E93D2F1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95237" y="6280029"/>
            <a:ext cx="1745313" cy="406939"/>
          </a:xfrm>
          <a:prstGeom prst="rect">
            <a:avLst/>
          </a:prstGeom>
        </p:spPr>
      </p:pic>
      <p:sp>
        <p:nvSpPr>
          <p:cNvPr id="4" name="Titel 1">
            <a:extLst>
              <a:ext uri="{FF2B5EF4-FFF2-40B4-BE49-F238E27FC236}">
                <a16:creationId xmlns:a16="http://schemas.microsoft.com/office/drawing/2014/main" id="{C104562E-5E2B-4CF3-9910-216B0041777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4205" y="540328"/>
            <a:ext cx="10292722" cy="839585"/>
          </a:xfrm>
        </p:spPr>
        <p:txBody>
          <a:bodyPr/>
          <a:lstStyle>
            <a:lvl1pPr>
              <a:defRPr b="1"/>
            </a:lvl1pPr>
          </a:lstStyle>
          <a:p>
            <a:r>
              <a:rPr lang="de-DE" dirty="0"/>
              <a:t>Headline/ Überschrift</a:t>
            </a:r>
          </a:p>
        </p:txBody>
      </p:sp>
      <p:sp>
        <p:nvSpPr>
          <p:cNvPr id="5" name="Inhaltsplatzhalter 2">
            <a:extLst>
              <a:ext uri="{FF2B5EF4-FFF2-40B4-BE49-F238E27FC236}">
                <a16:creationId xmlns:a16="http://schemas.microsoft.com/office/drawing/2014/main" id="{E6A45830-376A-4A9B-B984-36174C434BC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54205" y="1778924"/>
            <a:ext cx="10297330" cy="4289367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</a:defRPr>
            </a:lvl1pPr>
            <a:lvl2pPr marL="457200" indent="0">
              <a:buNone/>
              <a:defRPr sz="2000">
                <a:latin typeface="Arial Nova Light" panose="020B0304020202020204" pitchFamily="34" charset="0"/>
              </a:defRPr>
            </a:lvl2pPr>
            <a:lvl3pPr>
              <a:defRPr sz="2400">
                <a:latin typeface="Arial Nova Light" panose="020B0304020202020204" pitchFamily="34" charset="0"/>
              </a:defRPr>
            </a:lvl3pPr>
            <a:lvl4pPr>
              <a:defRPr sz="2000">
                <a:latin typeface="Arial Nova Light" panose="020B0304020202020204" pitchFamily="34" charset="0"/>
              </a:defRPr>
            </a:lvl4pPr>
            <a:lvl5pPr>
              <a:defRPr sz="2000">
                <a:latin typeface="Arial Nova Light" panose="020B03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/>
              <a:t>Content </a:t>
            </a:r>
            <a:r>
              <a:rPr lang="de-DE" dirty="0" err="1"/>
              <a:t>Lorem</a:t>
            </a:r>
            <a:r>
              <a:rPr lang="de-DE" dirty="0"/>
              <a:t> Ipsum</a:t>
            </a:r>
          </a:p>
        </p:txBody>
      </p:sp>
      <p:sp>
        <p:nvSpPr>
          <p:cNvPr id="6" name="Foliennummernplatzhalter 6">
            <a:extLst>
              <a:ext uri="{FF2B5EF4-FFF2-40B4-BE49-F238E27FC236}">
                <a16:creationId xmlns:a16="http://schemas.microsoft.com/office/drawing/2014/main" id="{6CAF5AB2-524B-40F0-8FE3-4DD64A2222BD}"/>
              </a:ext>
            </a:extLst>
          </p:cNvPr>
          <p:cNvSpPr txBox="1">
            <a:spLocks/>
          </p:cNvSpPr>
          <p:nvPr userDrawn="1"/>
        </p:nvSpPr>
        <p:spPr>
          <a:xfrm>
            <a:off x="689952" y="6280029"/>
            <a:ext cx="525087" cy="3307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11923AEB-9A3B-4D0D-A63A-E00BD6EB4706}" type="slidenum">
              <a:rPr lang="de-DE" baseline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ova" panose="020B0504020202020204" pitchFamily="34" charset="0"/>
              </a:rPr>
              <a:pPr algn="l"/>
              <a:t>‹Nr.›</a:t>
            </a:fld>
            <a:endParaRPr lang="de-DE" baseline="0" dirty="0">
              <a:solidFill>
                <a:schemeClr val="tx1">
                  <a:lumMod val="50000"/>
                  <a:lumOff val="50000"/>
                </a:schemeClr>
              </a:solidFill>
              <a:latin typeface="Arial Nova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1603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8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9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515C934F-97C4-42CD-BCED-3AD5DF9739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8813" y="17534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04FF9EC-2F2C-44FD-B179-52DE009E8B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58813" y="1825625"/>
            <a:ext cx="105505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E588C56-B9DF-4620-B525-82790A956D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1B87D6-59B0-413B-A104-E25D420936CF}" type="datetimeFigureOut">
              <a:rPr lang="de-DE" smtClean="0"/>
              <a:t>23.05.2025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69B9F60-0E91-4A42-A18B-D2B59877A6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E5BB79B-C5C8-40BD-9BA9-2789FD7D8A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5987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923AEB-9A3B-4D0D-A63A-E00BD6EB470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2005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4" r:id="rId2"/>
    <p:sldLayoutId id="2147483682" r:id="rId3"/>
    <p:sldLayoutId id="2147483678" r:id="rId4"/>
    <p:sldLayoutId id="2147483680" r:id="rId5"/>
    <p:sldLayoutId id="2147483685" r:id="rId6"/>
    <p:sldLayoutId id="2147483650" r:id="rId7"/>
    <p:sldLayoutId id="2147483655" r:id="rId8"/>
    <p:sldLayoutId id="2147483677" r:id="rId9"/>
    <p:sldLayoutId id="2147483676" r:id="rId10"/>
    <p:sldLayoutId id="2147483656" r:id="rId11"/>
    <p:sldLayoutId id="2147483657" r:id="rId12"/>
    <p:sldLayoutId id="2147483686" r:id="rId13"/>
    <p:sldLayoutId id="2147483659" r:id="rId14"/>
    <p:sldLayoutId id="2147483692" r:id="rId15"/>
    <p:sldLayoutId id="2147483693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kern="1200">
          <a:solidFill>
            <a:schemeClr val="tx1">
              <a:lumMod val="50000"/>
              <a:lumOff val="50000"/>
            </a:schemeClr>
          </a:solidFill>
          <a:latin typeface="Arial Nova" panose="020B0504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50000"/>
              <a:lumOff val="50000"/>
            </a:schemeClr>
          </a:solidFill>
          <a:latin typeface="Arial Nova Light" panose="020B0304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50000"/>
              <a:lumOff val="50000"/>
            </a:schemeClr>
          </a:solidFill>
          <a:latin typeface="Arial Nova Light" panose="020B0304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Arial Nova Light" panose="020B0304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50000"/>
              <a:lumOff val="50000"/>
            </a:schemeClr>
          </a:solidFill>
          <a:latin typeface="Arial Nova Light" panose="020B0304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>
              <a:lumMod val="50000"/>
              <a:lumOff val="50000"/>
            </a:schemeClr>
          </a:solidFill>
          <a:latin typeface="Arial Nova Light" panose="020B03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618" userDrawn="1">
          <p15:clr>
            <a:srgbClr val="F26B43"/>
          </p15:clr>
        </p15:guide>
        <p15:guide id="2" pos="415" userDrawn="1">
          <p15:clr>
            <a:srgbClr val="F26B43"/>
          </p15:clr>
        </p15:guide>
        <p15:guide id="3" pos="7061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515C934F-97C4-42CD-BCED-3AD5DF9739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8813" y="17534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04FF9EC-2F2C-44FD-B179-52DE009E8B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58813" y="1825625"/>
            <a:ext cx="105505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E588C56-B9DF-4620-B525-82790A956D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1DF9E0-8FA0-4DB5-9925-A1064B4F0517}" type="datetime1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23.05.2025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69B9F60-0E91-4A42-A18B-D2B59877A6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E5BB79B-C5C8-40BD-9BA9-2789FD7D8A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5987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1923AEB-9A3B-4D0D-A63A-E00BD6EB4706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60987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kern="1200">
          <a:solidFill>
            <a:schemeClr val="tx1">
              <a:lumMod val="50000"/>
              <a:lumOff val="50000"/>
            </a:schemeClr>
          </a:solidFill>
          <a:latin typeface="Arial Nova" panose="020B0504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50000"/>
              <a:lumOff val="50000"/>
            </a:schemeClr>
          </a:solidFill>
          <a:latin typeface="Arial Nova Light" panose="020B0304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50000"/>
              <a:lumOff val="50000"/>
            </a:schemeClr>
          </a:solidFill>
          <a:latin typeface="Arial Nova Light" panose="020B0304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Arial Nova Light" panose="020B0304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50000"/>
              <a:lumOff val="50000"/>
            </a:schemeClr>
          </a:solidFill>
          <a:latin typeface="Arial Nova Light" panose="020B0304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>
              <a:lumMod val="50000"/>
              <a:lumOff val="50000"/>
            </a:schemeClr>
          </a:solidFill>
          <a:latin typeface="Arial Nova Light" panose="020B03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618">
          <p15:clr>
            <a:srgbClr val="F26B43"/>
          </p15:clr>
        </p15:guide>
        <p15:guide id="2" pos="415">
          <p15:clr>
            <a:srgbClr val="F26B43"/>
          </p15:clr>
        </p15:guide>
        <p15:guide id="3" pos="706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515C934F-97C4-42CD-BCED-3AD5DF9739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8813" y="17534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04FF9EC-2F2C-44FD-B179-52DE009E8B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58813" y="1825625"/>
            <a:ext cx="105505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E588C56-B9DF-4620-B525-82790A956D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1DF9E0-8FA0-4DB5-9925-A1064B4F0517}" type="datetime1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23.05.2025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69B9F60-0E91-4A42-A18B-D2B59877A6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E5BB79B-C5C8-40BD-9BA9-2789FD7D8A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5987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1923AEB-9A3B-4D0D-A63A-E00BD6EB4706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11012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kern="1200">
          <a:solidFill>
            <a:schemeClr val="tx1">
              <a:lumMod val="50000"/>
              <a:lumOff val="50000"/>
            </a:schemeClr>
          </a:solidFill>
          <a:latin typeface="Arial Nova" panose="020B0504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50000"/>
              <a:lumOff val="50000"/>
            </a:schemeClr>
          </a:solidFill>
          <a:latin typeface="Arial Nova Light" panose="020B0304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50000"/>
              <a:lumOff val="50000"/>
            </a:schemeClr>
          </a:solidFill>
          <a:latin typeface="Arial Nova Light" panose="020B0304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Arial Nova Light" panose="020B0304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50000"/>
              <a:lumOff val="50000"/>
            </a:schemeClr>
          </a:solidFill>
          <a:latin typeface="Arial Nova Light" panose="020B0304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>
              <a:lumMod val="50000"/>
              <a:lumOff val="50000"/>
            </a:schemeClr>
          </a:solidFill>
          <a:latin typeface="Arial Nova Light" panose="020B03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618">
          <p15:clr>
            <a:srgbClr val="F26B43"/>
          </p15:clr>
        </p15:guide>
        <p15:guide id="2" pos="415">
          <p15:clr>
            <a:srgbClr val="F26B43"/>
          </p15:clr>
        </p15:guide>
        <p15:guide id="3" pos="706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515C934F-97C4-42CD-BCED-3AD5DF9739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04FF9EC-2F2C-44FD-B179-52DE009E8B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E588C56-B9DF-4620-B525-82790A956D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1B87D6-59B0-413B-A104-E25D420936CF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23.05.2025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69B9F60-0E91-4A42-A18B-D2B59877A6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E5BB79B-C5C8-40BD-9BA9-2789FD7D8A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1923AEB-9A3B-4D0D-A63A-E00BD6EB4706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9878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355F8E4D-3131-4900-9727-C8BE55DCFA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3B9A9EE-B676-41C3-BA1F-D7D37A1F1F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95F7852-0143-45D9-B14E-E7ABD818627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946762-0F30-4181-B9BC-D323F2B6C32C}" type="datetimeFigureOut">
              <a:rPr lang="de-DE" smtClean="0"/>
              <a:t>23.05.2025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19AEAB1-809B-4802-BE90-671BE7BD5E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5E5ECB3-4430-4726-9253-2A76E22B5C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67D633-FFBD-42B0-B6D7-6E5B9C3E4E0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8219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dechema.de/en/DECHEMAFORUM2026.html" TargetMode="External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dechema.de/Gremien_intern.html" TargetMode="External"/><Relationship Id="rId2" Type="http://schemas.openxmlformats.org/officeDocument/2006/relationships/hyperlink" Target="https://dechema.de/gremien.html" TargetMode="Externa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http://amxe.net/qp1sq8qr/s_t0w058iv/files/MPIKoFo_180126_SCHUETH_003hochkant_c_FrankVinken-MPIfuerKohlenforschung650x728px.jpg" TargetMode="External"/><Relationship Id="rId7" Type="http://schemas.openxmlformats.org/officeDocument/2006/relationships/image" Target="../media/image1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6" Type="http://schemas.openxmlformats.org/officeDocument/2006/relationships/image" Target="http://amxe.net/qp1sq8qr/s_t0w058iv/files/PM4PeterSeeberger2022JPEG.jpg" TargetMode="External"/><Relationship Id="rId5" Type="http://schemas.openxmlformats.org/officeDocument/2006/relationships/image" Target="../media/image13.png"/><Relationship Id="rId4" Type="http://schemas.openxmlformats.org/officeDocument/2006/relationships/image" Target="http://amxe.net/qp1sq8qr/s_t0w058iv/files/PM3Seidensticker_copyrightthomasseidensticker650x728px.jp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dechemax.de/Sponsoring.html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ioinformatik.de/fachgruppe/dissertationspreis/" TargetMode="External"/><Relationship Id="rId2" Type="http://schemas.openxmlformats.org/officeDocument/2006/relationships/hyperlink" Target="https://dechema.de/Studentenpreise.html" TargetMode="Externa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727101C-F511-4C9F-BFDF-ECBF922267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7335" y="2481350"/>
            <a:ext cx="10297330" cy="947650"/>
          </a:xfrm>
        </p:spPr>
        <p:txBody>
          <a:bodyPr/>
          <a:lstStyle/>
          <a:p>
            <a:pPr algn="ctr"/>
            <a:r>
              <a:rPr lang="de-DE" dirty="0"/>
              <a:t>Neues aus der DECHEMA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3881ECD0-ABED-4DBB-8EA5-5315560CE4BB}"/>
              </a:ext>
            </a:extLst>
          </p:cNvPr>
          <p:cNvSpPr txBox="1"/>
          <p:nvPr/>
        </p:nvSpPr>
        <p:spPr>
          <a:xfrm>
            <a:off x="302697" y="6230533"/>
            <a:ext cx="21419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</a:rPr>
              <a:t>Stand 23. Mai 2025</a:t>
            </a:r>
          </a:p>
        </p:txBody>
      </p:sp>
    </p:spTree>
    <p:extLst>
      <p:ext uri="{BB962C8B-B14F-4D97-AF65-F5344CB8AC3E}">
        <p14:creationId xmlns:p14="http://schemas.microsoft.com/office/powerpoint/2010/main" val="37428651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FEBB9BF2-309D-7BAA-E83C-08555AAF60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dirty="0"/>
              <a:t>Am 21. Mai 2025 mit ca. 40 Teilnehmenden aus alle Fachsektionen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dirty="0"/>
              <a:t>Impulsvorträge von Pro3, VCI, EFCE Young Engineers, VAA, DECHEMA und VDI-GVC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dirty="0"/>
              <a:t>Workshops zu den Themen</a:t>
            </a:r>
          </a:p>
          <a:p>
            <a:pPr marL="800100" lvl="1" indent="-3429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dirty="0"/>
              <a:t>Mitglieder binden, Karrieren begleiten</a:t>
            </a:r>
          </a:p>
          <a:p>
            <a:pPr marL="800100" lvl="1" indent="-3429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dirty="0"/>
              <a:t>Verankerung der Industrie</a:t>
            </a:r>
          </a:p>
          <a:p>
            <a:pPr marL="800100" lvl="1" indent="-3429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dirty="0"/>
              <a:t>Nachwuchs für die Gremien</a:t>
            </a:r>
          </a:p>
          <a:p>
            <a:pPr marL="800100" lvl="1" indent="-3429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dirty="0"/>
              <a:t>Material für Multiplikatoren</a:t>
            </a:r>
          </a:p>
          <a:p>
            <a:pPr marL="800100" lvl="1" indent="-3429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dirty="0"/>
              <a:t>Themen sichtbar machen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dirty="0"/>
              <a:t>Dokumentation aller Workshops liegt vor – viel Input von konkreten, zeitnah umsetzbaren Maßnahmen über bis zu auszuarbeitenden strategischen Konzepten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endParaRPr lang="de-DE" b="1" dirty="0"/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b="1" dirty="0"/>
              <a:t>Ergebnisse werden zeitnah ausgewertet und mit allen Gremien geteilt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7351C390-ACE1-1940-D41F-932F7C0FD5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Ergebnisse des Innovationstages Nachwuchs</a:t>
            </a:r>
          </a:p>
        </p:txBody>
      </p:sp>
    </p:spTree>
    <p:extLst>
      <p:ext uri="{BB962C8B-B14F-4D97-AF65-F5344CB8AC3E}">
        <p14:creationId xmlns:p14="http://schemas.microsoft.com/office/powerpoint/2010/main" val="30686039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A67DB0B6-0742-4710-81BB-6249C3CAF2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4205" y="1778924"/>
            <a:ext cx="8075267" cy="4638501"/>
          </a:xfrm>
        </p:spPr>
        <p:txBody>
          <a:bodyPr>
            <a:noAutofit/>
          </a:bodyPr>
          <a:lstStyle/>
          <a:p>
            <a:r>
              <a:rPr lang="de-DE" b="1" dirty="0">
                <a:solidFill>
                  <a:schemeClr val="tx2"/>
                </a:solidFill>
              </a:rPr>
              <a:t>Ressourcenverfügbarkeit für klimaneutrales Fliegen (Januar 2025)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tx2"/>
                </a:solidFill>
              </a:rPr>
              <a:t>Analyse des Bedarfs an kritischen Rohstoffen für die Produktion von E-Kerosin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tx2"/>
                </a:solidFill>
              </a:rPr>
              <a:t>Notwendige strukturelle und politische Maßnahmen</a:t>
            </a:r>
            <a:endParaRPr lang="de-DE" b="1" dirty="0">
              <a:solidFill>
                <a:schemeClr val="tx2"/>
              </a:solidFill>
            </a:endParaRPr>
          </a:p>
          <a:p>
            <a:endParaRPr lang="de-DE" b="1" dirty="0">
              <a:solidFill>
                <a:schemeClr val="tx2"/>
              </a:solidFill>
            </a:endParaRPr>
          </a:p>
          <a:p>
            <a:r>
              <a:rPr lang="de-DE" b="1" dirty="0">
                <a:solidFill>
                  <a:schemeClr val="tx2"/>
                </a:solidFill>
              </a:rPr>
              <a:t>Wie die Transformation der Chemie gelingen kann – ein Update (November 2024)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Update der Szenarien der Klimaschutzplattform „Chemistry4Climate“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Wie wirkt  sich der Rückgang der Produktionsmengen auf die Transformationswege der Chemie aus? 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785C7DCE-9863-4585-8E65-55C8AA6564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Aktuelle Veröffentlichungen (Auszug)</a:t>
            </a:r>
          </a:p>
        </p:txBody>
      </p:sp>
      <p:pic>
        <p:nvPicPr>
          <p:cNvPr id="7" name="Grafik 6" descr="Ein Bild, das Muster, Symmetrie, Quadrat, Design enthält.&#10;&#10;Automatisch generierte Beschreibung">
            <a:extLst>
              <a:ext uri="{FF2B5EF4-FFF2-40B4-BE49-F238E27FC236}">
                <a16:creationId xmlns:a16="http://schemas.microsoft.com/office/drawing/2014/main" id="{A133EE73-DCC6-6275-C295-D147199184E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72918" y="4647149"/>
            <a:ext cx="1393031" cy="1393031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EF3BE220-C766-AEC2-E6F0-2264E36D2AE4}"/>
              </a:ext>
            </a:extLst>
          </p:cNvPr>
          <p:cNvSpPr txBox="1"/>
          <p:nvPr/>
        </p:nvSpPr>
        <p:spPr>
          <a:xfrm>
            <a:off x="9221291" y="4000818"/>
            <a:ext cx="2359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>
                <a:latin typeface="Arial Nova Light" panose="020B0304020202020204" pitchFamily="34" charset="0"/>
              </a:rPr>
              <a:t>Weitere Veröffentlichungen</a:t>
            </a:r>
          </a:p>
          <a:p>
            <a:r>
              <a:rPr lang="de-DE" sz="1200" dirty="0">
                <a:latin typeface="Arial Nova Light" panose="020B0304020202020204" pitchFamily="34" charset="0"/>
              </a:rPr>
              <a:t>unter</a:t>
            </a:r>
          </a:p>
          <a:p>
            <a:r>
              <a:rPr lang="de-DE" sz="1200" dirty="0">
                <a:latin typeface="Arial Nova Light" panose="020B0304020202020204" pitchFamily="34" charset="0"/>
              </a:rPr>
              <a:t>www.dechema.de/studien</a:t>
            </a:r>
          </a:p>
        </p:txBody>
      </p:sp>
    </p:spTree>
    <p:extLst>
      <p:ext uri="{BB962C8B-B14F-4D97-AF65-F5344CB8AC3E}">
        <p14:creationId xmlns:p14="http://schemas.microsoft.com/office/powerpoint/2010/main" val="15188639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11682987-FC00-6B7C-CAB1-22BF06D298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Veröffentlichungen in Vorbereitung (1/2)</a:t>
            </a:r>
          </a:p>
        </p:txBody>
      </p:sp>
      <p:graphicFrame>
        <p:nvGraphicFramePr>
          <p:cNvPr id="4" name="Tabelle 3">
            <a:extLst>
              <a:ext uri="{FF2B5EF4-FFF2-40B4-BE49-F238E27FC236}">
                <a16:creationId xmlns:a16="http://schemas.microsoft.com/office/drawing/2014/main" id="{3F44C096-8EC8-2173-B90E-D0A36350AB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1159459"/>
              </p:ext>
            </p:extLst>
          </p:nvPr>
        </p:nvGraphicFramePr>
        <p:xfrm>
          <a:off x="654205" y="1356437"/>
          <a:ext cx="10095312" cy="4851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30447">
                  <a:extLst>
                    <a:ext uri="{9D8B030D-6E8A-4147-A177-3AD203B41FA5}">
                      <a16:colId xmlns:a16="http://schemas.microsoft.com/office/drawing/2014/main" val="2181026589"/>
                    </a:ext>
                  </a:extLst>
                </a:gridCol>
                <a:gridCol w="2599761">
                  <a:extLst>
                    <a:ext uri="{9D8B030D-6E8A-4147-A177-3AD203B41FA5}">
                      <a16:colId xmlns:a16="http://schemas.microsoft.com/office/drawing/2014/main" val="2964655444"/>
                    </a:ext>
                  </a:extLst>
                </a:gridCol>
                <a:gridCol w="3365104">
                  <a:extLst>
                    <a:ext uri="{9D8B030D-6E8A-4147-A177-3AD203B41FA5}">
                      <a16:colId xmlns:a16="http://schemas.microsoft.com/office/drawing/2014/main" val="42633188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Papier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Gremium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54252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Roadmap Phytoextrakte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Freigabe / Layout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Fachgruppe Phytoextrakte (FS FDTT)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67822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Schedule Risk Analysis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Endredaktion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Fachgruppe Cost Engineering (FS PEMT)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19785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Überarbeitung Qualifikationsrahmen/ „Studiengang für Weltretter“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In Vorbereitung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Fachsektion Bildung &amp; Innovation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05694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Überarbeitung Katalyse-Lehrprofil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In Vorbereitung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GeCatS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15957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Whitepaper Material-Ökonomie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In Arbeit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Fachsektion Funktionale Materialien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47087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Englische Übersetzung des Positionspapiers „Abfallverbrennung in der Zukunft“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In Arbeit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Fachgruppe Abfallbehandlung und Wertstoffrückgewinnung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43479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Stellungnahme </a:t>
                      </a:r>
                      <a:r>
                        <a:rPr lang="de-DE" sz="1800" dirty="0">
                          <a:effectLst/>
                          <a:latin typeface="Arial Nova Light" panose="020B03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zur Regulierung der Gentechnik </a:t>
                      </a:r>
                      <a:endParaRPr lang="de-DE" sz="1800" dirty="0">
                        <a:latin typeface="Arial Nova Light" panose="020B03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In Arbeit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Fachsektion Biotechnologische Produktionssysteme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1885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277850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2440D6-EB96-D383-E850-07283300BF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9B72D3C9-2589-2838-9873-C087E735C0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Veröffentlichungen in Vorbereitung</a:t>
            </a:r>
          </a:p>
        </p:txBody>
      </p:sp>
      <p:graphicFrame>
        <p:nvGraphicFramePr>
          <p:cNvPr id="4" name="Tabelle 3">
            <a:extLst>
              <a:ext uri="{FF2B5EF4-FFF2-40B4-BE49-F238E27FC236}">
                <a16:creationId xmlns:a16="http://schemas.microsoft.com/office/drawing/2014/main" id="{47EF78F6-4285-B79D-90DF-18FDDECC82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9841277"/>
              </p:ext>
            </p:extLst>
          </p:nvPr>
        </p:nvGraphicFramePr>
        <p:xfrm>
          <a:off x="654205" y="1356437"/>
          <a:ext cx="10095312" cy="420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30447">
                  <a:extLst>
                    <a:ext uri="{9D8B030D-6E8A-4147-A177-3AD203B41FA5}">
                      <a16:colId xmlns:a16="http://schemas.microsoft.com/office/drawing/2014/main" val="2181026589"/>
                    </a:ext>
                  </a:extLst>
                </a:gridCol>
                <a:gridCol w="2599761">
                  <a:extLst>
                    <a:ext uri="{9D8B030D-6E8A-4147-A177-3AD203B41FA5}">
                      <a16:colId xmlns:a16="http://schemas.microsoft.com/office/drawing/2014/main" val="2964655444"/>
                    </a:ext>
                  </a:extLst>
                </a:gridCol>
                <a:gridCol w="3365104">
                  <a:extLst>
                    <a:ext uri="{9D8B030D-6E8A-4147-A177-3AD203B41FA5}">
                      <a16:colId xmlns:a16="http://schemas.microsoft.com/office/drawing/2014/main" val="42633188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Papier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Gremium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54252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Effizienz bei Sicherheitsstudien und Quality </a:t>
                      </a:r>
                      <a:r>
                        <a:rPr lang="de-DE" sz="1800" dirty="0" err="1">
                          <a:latin typeface="Arial Nova Light" panose="020B0304020202020204" pitchFamily="34" charset="0"/>
                        </a:rPr>
                        <a:t>by</a:t>
                      </a:r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 Design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In Arbeit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FS Prozess- und Anlagensicherheit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09605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Handlungshilfe Stofffreisetzung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In Vorbereitung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FS Prozess- und Anlagensicherheit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08704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Ereignis-Leitfaden 2.0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In Arbeit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err="1">
                          <a:latin typeface="Arial Nova Light" panose="020B0304020202020204" pitchFamily="34" charset="0"/>
                        </a:rPr>
                        <a:t>FGr</a:t>
                      </a:r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 Ereignisse (FS Prozess- und Anlagensicherheit)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60919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Handreichung Sichere Lagerung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In Vorbereitung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FS Prozess- und Anlagensicherheit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32807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Aktualisierung des Lehrprofils Prozess- und Anlagensicherheit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In Prüfung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FS Prozess- und Anlagensicherheit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64841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Positionspapier als Ergebnis aus dem 62. Tutzing Symposium 2026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geplant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>
                          <a:latin typeface="Arial Nova Light" panose="020B0304020202020204" pitchFamily="34" charset="0"/>
                        </a:rPr>
                        <a:t>FS Chemische Reaktionstechnik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89584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919449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51CDB559-F4F6-70C9-A6C0-908266E211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4205" y="1778924"/>
            <a:ext cx="8936362" cy="4638501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dirty="0"/>
              <a:t>15.-17. September 2026 in Frankfurt am Main 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endParaRPr lang="de-DE" dirty="0"/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2400" b="1" dirty="0" err="1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Defossilizing</a:t>
            </a:r>
            <a:r>
              <a:rPr lang="en-US" sz="24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the process industry – creating competitive solutions</a:t>
            </a:r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1800" dirty="0" err="1">
                <a:solidFill>
                  <a:schemeClr val="tx1"/>
                </a:solidFill>
              </a:rPr>
              <a:t>Vortragsprogamm</a:t>
            </a:r>
            <a:endParaRPr lang="de-DE" sz="1800" dirty="0">
              <a:solidFill>
                <a:schemeClr val="tx1"/>
              </a:solidFill>
            </a:endParaRPr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chemeClr val="tx1"/>
                </a:solidFill>
              </a:rPr>
              <a:t>Workshops </a:t>
            </a:r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chemeClr val="tx1"/>
                </a:solidFill>
              </a:rPr>
              <a:t>Firmenausstellung</a:t>
            </a:r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chemeClr val="tx1"/>
                </a:solidFill>
              </a:rPr>
              <a:t>Poster-Pitches und </a:t>
            </a:r>
            <a:r>
              <a:rPr lang="de-DE" sz="1800" dirty="0" err="1">
                <a:solidFill>
                  <a:schemeClr val="tx1"/>
                </a:solidFill>
              </a:rPr>
              <a:t>Posterparty</a:t>
            </a:r>
            <a:endParaRPr lang="de-DE" sz="1800" dirty="0">
              <a:solidFill>
                <a:schemeClr val="tx1"/>
              </a:solidFill>
            </a:endParaRPr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chemeClr val="tx1"/>
                </a:solidFill>
              </a:rPr>
              <a:t>„Career &amp; Network“</a:t>
            </a:r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chemeClr val="tx1"/>
                </a:solidFill>
              </a:rPr>
              <a:t>Get-Together für Nachwuchsgruppen und Interessierte</a:t>
            </a:r>
          </a:p>
          <a:p>
            <a:r>
              <a:rPr lang="de-DE" sz="1800" dirty="0">
                <a:solidFill>
                  <a:srgbClr val="C00000"/>
                </a:solidFill>
              </a:rPr>
              <a:t>Call </a:t>
            </a:r>
            <a:r>
              <a:rPr lang="de-DE" sz="1800" dirty="0" err="1">
                <a:solidFill>
                  <a:srgbClr val="C00000"/>
                </a:solidFill>
              </a:rPr>
              <a:t>for</a:t>
            </a:r>
            <a:r>
              <a:rPr lang="de-DE" sz="1800" dirty="0">
                <a:solidFill>
                  <a:srgbClr val="C00000"/>
                </a:solidFill>
              </a:rPr>
              <a:t> Papers im September 2025</a:t>
            </a:r>
          </a:p>
          <a:p>
            <a:r>
              <a:rPr lang="de-DE" sz="1800" dirty="0">
                <a:solidFill>
                  <a:schemeClr val="tx1"/>
                </a:solidFill>
                <a:hlinkClick r:id="rId3"/>
              </a:rPr>
              <a:t>https://dechema.de/en/DECHEMAFORUM2026.html</a:t>
            </a:r>
            <a:endParaRPr lang="de-DE" sz="1800" dirty="0">
              <a:solidFill>
                <a:schemeClr val="tx1"/>
              </a:solidFill>
            </a:endParaRPr>
          </a:p>
          <a:p>
            <a:endParaRPr lang="de-DE" sz="1800" dirty="0">
              <a:solidFill>
                <a:schemeClr val="tx1"/>
              </a:solidFill>
            </a:endParaRP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0DFDF579-412F-6F28-F3EE-09B1F3AA18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DECHEMA FORUM</a:t>
            </a:r>
          </a:p>
        </p:txBody>
      </p:sp>
      <p:pic>
        <p:nvPicPr>
          <p:cNvPr id="5" name="Grafik 4" descr="Ein Bild, das Grafiken, Schrift, Screenshot, Grafikdesign enthält.&#10;&#10;Automatisch generierte Beschreibung">
            <a:extLst>
              <a:ext uri="{FF2B5EF4-FFF2-40B4-BE49-F238E27FC236}">
                <a16:creationId xmlns:a16="http://schemas.microsoft.com/office/drawing/2014/main" id="{F4982A6C-90C3-A02E-155C-72EAFAFD67A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4814" y="0"/>
            <a:ext cx="6063910" cy="1342389"/>
          </a:xfrm>
          <a:prstGeom prst="rect">
            <a:avLst/>
          </a:prstGeom>
        </p:spPr>
      </p:pic>
      <p:pic>
        <p:nvPicPr>
          <p:cNvPr id="7" name="Grafik 6" descr="Ein Bild, das Kleidung, Menschen, Schuhwerk, Person enthält.&#10;&#10;Automatisch generierte Beschreibung">
            <a:extLst>
              <a:ext uri="{FF2B5EF4-FFF2-40B4-BE49-F238E27FC236}">
                <a16:creationId xmlns:a16="http://schemas.microsoft.com/office/drawing/2014/main" id="{8DBF42D0-DF4E-FC70-ACF6-1C05E087858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70019" y="1652422"/>
            <a:ext cx="2871446" cy="1776578"/>
          </a:xfrm>
          <a:prstGeom prst="rect">
            <a:avLst/>
          </a:prstGeom>
        </p:spPr>
      </p:pic>
      <p:pic>
        <p:nvPicPr>
          <p:cNvPr id="11" name="Grafik 10" descr="Ein Bild, das Kleidung, Person, Mann, Menschliches Gesicht enthält.&#10;&#10;Automatisch generierte Beschreibung">
            <a:extLst>
              <a:ext uri="{FF2B5EF4-FFF2-40B4-BE49-F238E27FC236}">
                <a16:creationId xmlns:a16="http://schemas.microsoft.com/office/drawing/2014/main" id="{3805BC2E-5E35-F42D-9E56-B3C5BFFD137F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03701" y="3555502"/>
            <a:ext cx="2837764" cy="1789282"/>
          </a:xfrm>
          <a:prstGeom prst="rect">
            <a:avLst/>
          </a:prstGeom>
        </p:spPr>
      </p:pic>
      <p:pic>
        <p:nvPicPr>
          <p:cNvPr id="6" name="Grafik 5" descr="Ein Bild, das Muster, Pixel enthält.&#10;&#10;KI-generierte Inhalte können fehlerhaft sein.">
            <a:extLst>
              <a:ext uri="{FF2B5EF4-FFF2-40B4-BE49-F238E27FC236}">
                <a16:creationId xmlns:a16="http://schemas.microsoft.com/office/drawing/2014/main" id="{D0A688E7-C6F2-9B5B-391F-73ADFB6E5CA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4970" y="5156823"/>
            <a:ext cx="1441544" cy="1441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72712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C4F965D0-3738-DAF8-8BE0-291A5864B9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4205" y="1778924"/>
            <a:ext cx="7106048" cy="4638501"/>
          </a:xfrm>
        </p:spPr>
        <p:txBody>
          <a:bodyPr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b="1" dirty="0"/>
              <a:t>Jede Fachsektion, bei Bedarf auch Fachgruppen, können über folgende Wege ihre Arbeit vorstellen:</a:t>
            </a:r>
            <a:endParaRPr lang="de-DE" b="1" dirty="0">
              <a:highlight>
                <a:srgbClr val="FFFF00"/>
              </a:highlight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dirty="0"/>
              <a:t>Webseite mit News-Bereich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dirty="0"/>
              <a:t>Printflyer/ Postkarte zum Verteilen/ Auslegen </a:t>
            </a:r>
            <a:r>
              <a:rPr lang="de-DE" b="1" dirty="0">
                <a:highlight>
                  <a:srgbClr val="FFFF00"/>
                </a:highlight>
              </a:rPr>
              <a:t>auf Anfrage</a:t>
            </a:r>
            <a:endParaRPr lang="de-DE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dirty="0"/>
              <a:t>Poster (bevorzugt)/ Rollup für Veranstaltungen </a:t>
            </a:r>
            <a:r>
              <a:rPr lang="de-DE" b="1" dirty="0">
                <a:highlight>
                  <a:srgbClr val="FFFF00"/>
                </a:highlight>
              </a:rPr>
              <a:t>auf Anfrage</a:t>
            </a:r>
            <a:endParaRPr lang="de-DE" dirty="0"/>
          </a:p>
          <a:p>
            <a:pPr>
              <a:lnSpc>
                <a:spcPct val="120000"/>
              </a:lnSpc>
              <a:spcBef>
                <a:spcPts val="600"/>
              </a:spcBef>
            </a:pPr>
            <a:endParaRPr lang="de-DE" dirty="0"/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de-DE" dirty="0">
                <a:solidFill>
                  <a:srgbClr val="C00000"/>
                </a:solidFill>
              </a:rPr>
              <a:t>Eine Plattform zum Download der Materialien wird eingerichtet – Fachsektionen werden informiert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de-DE" dirty="0"/>
              <a:t>Immer gerne: Interviews, Hintergrundberichte etc. für die DECHEMA-Kanäle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de-DE" dirty="0"/>
              <a:t>Anfragen an Frau Rübberdt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endParaRPr lang="de-DE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C8244DE4-FA7A-50EB-9193-C20A17F90D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Material zur Bewerbung der Fachsektionen</a:t>
            </a:r>
          </a:p>
        </p:txBody>
      </p:sp>
      <p:pic>
        <p:nvPicPr>
          <p:cNvPr id="4" name="Grafik 3" descr="Ein Bild, das Logo, Schrift, Grafiken, Symbol enthält.&#10;&#10;Automatisch generierte Beschreibung">
            <a:extLst>
              <a:ext uri="{FF2B5EF4-FFF2-40B4-BE49-F238E27FC236}">
                <a16:creationId xmlns:a16="http://schemas.microsoft.com/office/drawing/2014/main" id="{BE280DFF-57A1-2040-7E2A-DC18E86099D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65516" y="2096429"/>
            <a:ext cx="926484" cy="577990"/>
          </a:xfrm>
          <a:prstGeom prst="rect">
            <a:avLst/>
          </a:prstGeom>
        </p:spPr>
      </p:pic>
      <p:pic>
        <p:nvPicPr>
          <p:cNvPr id="6" name="Grafik 5" descr="Ein Bild, das Text, Screenshot enthält.&#10;&#10;Automatisch generierte Beschreibung">
            <a:extLst>
              <a:ext uri="{FF2B5EF4-FFF2-40B4-BE49-F238E27FC236}">
                <a16:creationId xmlns:a16="http://schemas.microsoft.com/office/drawing/2014/main" id="{010F6401-2713-EE4E-7046-0D2D431E445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89173" y="1778924"/>
            <a:ext cx="2877301" cy="4067503"/>
          </a:xfrm>
          <a:prstGeom prst="rect">
            <a:avLst/>
          </a:prstGeom>
          <a:ln>
            <a:solidFill>
              <a:srgbClr val="005983"/>
            </a:solidFill>
          </a:ln>
        </p:spPr>
      </p:pic>
    </p:spTree>
    <p:extLst>
      <p:ext uri="{BB962C8B-B14F-4D97-AF65-F5344CB8AC3E}">
        <p14:creationId xmlns:p14="http://schemas.microsoft.com/office/powerpoint/2010/main" val="1895865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29CBF888-E9C4-7D3B-E377-22F2EC2169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400" dirty="0">
                <a:hlinkClick r:id="rId2"/>
              </a:rPr>
              <a:t>https://dechema.de/gremien.html</a:t>
            </a:r>
            <a:r>
              <a:rPr lang="de-DE" sz="2400" dirty="0"/>
              <a:t>: Öffentliche DECHEMA-Webseite mit einer Übersicht aller Fachsektionen und den Gremien-News, darunter Webseiten für alle Fachsektionen mit ihren spezifischen News, ständig aktualisiert und ggf. erweitert</a:t>
            </a:r>
          </a:p>
          <a:p>
            <a:endParaRPr lang="de-DE" sz="2400" dirty="0"/>
          </a:p>
          <a:p>
            <a:r>
              <a:rPr lang="de-DE" sz="2400" dirty="0">
                <a:hlinkClick r:id="rId3"/>
              </a:rPr>
              <a:t>https://dechema.de/MyDECHEMA/Gremienbereich.html: </a:t>
            </a:r>
            <a:r>
              <a:rPr lang="de-DE" sz="2400" dirty="0"/>
              <a:t>Informationen für Gremienmitglieder – aktuelle Aktivitäten und Möglichkeiten zur Mitwirkung, Berichte aus Sitzungen und Protokolle. Einmalige Registrierung notwendig.</a:t>
            </a:r>
            <a:endParaRPr lang="de-DE" sz="2400" dirty="0">
              <a:hlinkClick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endParaRPr lang="de-DE" sz="2400" dirty="0"/>
          </a:p>
          <a:p>
            <a:endParaRPr lang="de-DE" sz="2400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A74DA987-CD75-C38A-B2A2-CE4270BBF4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Informationsquellen zu den Gremien</a:t>
            </a:r>
          </a:p>
        </p:txBody>
      </p:sp>
    </p:spTree>
    <p:extLst>
      <p:ext uri="{BB962C8B-B14F-4D97-AF65-F5344CB8AC3E}">
        <p14:creationId xmlns:p14="http://schemas.microsoft.com/office/powerpoint/2010/main" val="1428903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0D4342A9-66E1-23A2-8BAB-0452EF45AF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Auszeichnungen 2025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Forschungsthemen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dirty="0"/>
              <a:t>Forschungsfeld Chemische Verfahrenstechnik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dirty="0"/>
              <a:t>Innovationstage in Vorbereitung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Nachwuchsförderung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dirty="0"/>
              <a:t>DECHEMAX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dirty="0"/>
              <a:t>Ausgeschriebene Preise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dirty="0"/>
              <a:t>Max-Buchner-Forschungsstiftung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dirty="0"/>
              <a:t>Innovationstag Nachwuchs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Publikationen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dirty="0"/>
              <a:t>Zuletzt erschienen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dirty="0"/>
              <a:t>In Vorbereitung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DECHEMA FORUM 2026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Material zur Bewerbung der Fachsektionen und Fachgruppen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B2DD6C21-A750-BF7C-7C39-4C7858285F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Inhalt</a:t>
            </a:r>
          </a:p>
        </p:txBody>
      </p:sp>
    </p:spTree>
    <p:extLst>
      <p:ext uri="{BB962C8B-B14F-4D97-AF65-F5344CB8AC3E}">
        <p14:creationId xmlns:p14="http://schemas.microsoft.com/office/powerpoint/2010/main" val="19146183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92C256-5362-1B46-2463-06BE6E15D1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993A2F3E-FA1B-76C6-35BC-788A4AE4D5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Auszeichnungen 2025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806CEFFA-62F9-62C0-386B-436980774462}"/>
              </a:ext>
            </a:extLst>
          </p:cNvPr>
          <p:cNvSpPr>
            <a:spLocks noGrp="1"/>
          </p:cNvSpPr>
          <p:nvPr>
            <p:ph type="body" sz="quarter" idx="58"/>
          </p:nvPr>
        </p:nvSpPr>
        <p:spPr>
          <a:xfrm>
            <a:off x="3605100" y="3352380"/>
            <a:ext cx="1576500" cy="45971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de-DE" sz="1050" dirty="0"/>
              <a:t>Peter Seeberger</a:t>
            </a:r>
          </a:p>
          <a:p>
            <a:pPr>
              <a:lnSpc>
                <a:spcPct val="100000"/>
              </a:lnSpc>
            </a:pPr>
            <a:r>
              <a:rPr lang="de-DE" sz="1000" dirty="0"/>
              <a:t>Richard-</a:t>
            </a:r>
            <a:r>
              <a:rPr lang="de-DE" sz="1000" dirty="0" err="1"/>
              <a:t>Willstätter</a:t>
            </a:r>
            <a:r>
              <a:rPr lang="de-DE" sz="1000" dirty="0"/>
              <a:t>-Preis für Chemische Biologie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10A7B929-B83B-F182-9749-4711B3A8BF8D}"/>
              </a:ext>
            </a:extLst>
          </p:cNvPr>
          <p:cNvSpPr>
            <a:spLocks noGrp="1"/>
          </p:cNvSpPr>
          <p:nvPr>
            <p:ph type="body" sz="quarter" idx="59"/>
          </p:nvPr>
        </p:nvSpPr>
        <p:spPr>
          <a:xfrm>
            <a:off x="433122" y="3300136"/>
            <a:ext cx="1339726" cy="564199"/>
          </a:xfrm>
        </p:spPr>
        <p:txBody>
          <a:bodyPr/>
          <a:lstStyle/>
          <a:p>
            <a:r>
              <a:rPr lang="de-DE" dirty="0"/>
              <a:t>Ferdi </a:t>
            </a:r>
            <a:r>
              <a:rPr lang="de-DE" dirty="0" err="1"/>
              <a:t>Schüth</a:t>
            </a:r>
            <a:endParaRPr lang="de-DE" dirty="0"/>
          </a:p>
          <a:p>
            <a:pPr>
              <a:lnSpc>
                <a:spcPct val="100000"/>
              </a:lnSpc>
            </a:pPr>
            <a:r>
              <a:rPr lang="de-DE" dirty="0"/>
              <a:t>Alwin Mittasch-Preis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BAECDB20-B611-8C93-03F5-3953E738D8A7}"/>
              </a:ext>
            </a:extLst>
          </p:cNvPr>
          <p:cNvSpPr>
            <a:spLocks noGrp="1"/>
          </p:cNvSpPr>
          <p:nvPr>
            <p:ph type="body" sz="quarter" idx="61"/>
          </p:nvPr>
        </p:nvSpPr>
        <p:spPr>
          <a:xfrm>
            <a:off x="2022230" y="3352380"/>
            <a:ext cx="1429182" cy="459710"/>
          </a:xfrm>
        </p:spPr>
        <p:txBody>
          <a:bodyPr/>
          <a:lstStyle/>
          <a:p>
            <a:r>
              <a:rPr lang="de-DE" dirty="0"/>
              <a:t>Thomas Seidensticker</a:t>
            </a:r>
          </a:p>
          <a:p>
            <a:r>
              <a:rPr lang="de-DE" dirty="0"/>
              <a:t>Jochen Block-Preis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1B171823-05C8-77F4-7C5D-A4D054BC306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05" r="8243"/>
          <a:stretch>
            <a:fillRect/>
          </a:stretch>
        </p:blipFill>
        <p:spPr bwMode="auto">
          <a:xfrm>
            <a:off x="433122" y="1544866"/>
            <a:ext cx="1335567" cy="176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>
            <a:extLst>
              <a:ext uri="{FF2B5EF4-FFF2-40B4-BE49-F238E27FC236}">
                <a16:creationId xmlns:a16="http://schemas.microsoft.com/office/drawing/2014/main" id="{722F0059-CEEC-DF4C-7537-A2CAD4060D1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66" t="-314" r="-819" b="314"/>
          <a:stretch>
            <a:fillRect/>
          </a:stretch>
        </p:blipFill>
        <p:spPr bwMode="auto">
          <a:xfrm>
            <a:off x="2014539" y="1544865"/>
            <a:ext cx="1335567" cy="176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Bildplatzhalter 5" descr="Ein Bild, das Menschliches Gesicht, Person, Lächeln, Shirt enthält.&#10;&#10;KI-generierte Inhalte können fehlerhaft sein.">
            <a:extLst>
              <a:ext uri="{FF2B5EF4-FFF2-40B4-BE49-F238E27FC236}">
                <a16:creationId xmlns:a16="http://schemas.microsoft.com/office/drawing/2014/main" id="{8AF62EB9-7DCD-8164-9CE0-8B756660D617}"/>
              </a:ext>
            </a:extLst>
          </p:cNvPr>
          <p:cNvPicPr>
            <a:picLocks noGrp="1" noChangeAspect="1"/>
          </p:cNvPicPr>
          <p:nvPr>
            <p:ph type="pic" sz="quarter" idx="55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64" r="27064"/>
          <a:stretch>
            <a:fillRect/>
          </a:stretch>
        </p:blipFill>
        <p:spPr>
          <a:xfrm>
            <a:off x="3592513" y="1560513"/>
            <a:ext cx="1335087" cy="1746250"/>
          </a:xfrm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FE4C0E14-D781-421A-7D95-07840E916DC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53" t="-445" r="2634" b="445"/>
          <a:stretch>
            <a:fillRect/>
          </a:stretch>
        </p:blipFill>
        <p:spPr bwMode="auto">
          <a:xfrm>
            <a:off x="3591797" y="1560741"/>
            <a:ext cx="1353029" cy="17393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platzhalter 7">
            <a:extLst>
              <a:ext uri="{FF2B5EF4-FFF2-40B4-BE49-F238E27FC236}">
                <a16:creationId xmlns:a16="http://schemas.microsoft.com/office/drawing/2014/main" id="{64145FCA-55C2-FDEE-83D5-A3AA764B5382}"/>
              </a:ext>
            </a:extLst>
          </p:cNvPr>
          <p:cNvSpPr txBox="1">
            <a:spLocks/>
          </p:cNvSpPr>
          <p:nvPr/>
        </p:nvSpPr>
        <p:spPr>
          <a:xfrm>
            <a:off x="5264601" y="3375959"/>
            <a:ext cx="1339726" cy="459710"/>
          </a:xfrm>
          <a:prstGeom prst="rect">
            <a:avLst/>
          </a:prstGeom>
        </p:spPr>
        <p:txBody>
          <a:bodyPr vert="horz" lIns="36000" tIns="144000" rIns="0" bIns="4572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ts val="6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None/>
              <a:defRPr sz="1100" b="0" i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de-DE" sz="1050" dirty="0"/>
              <a:t>Anton </a:t>
            </a:r>
            <a:r>
              <a:rPr lang="de-DE" sz="1050" dirty="0" err="1"/>
              <a:t>Möllerke</a:t>
            </a:r>
            <a:endParaRPr lang="de-DE" sz="1000" dirty="0"/>
          </a:p>
          <a:p>
            <a:pPr>
              <a:lnSpc>
                <a:spcPct val="100000"/>
              </a:lnSpc>
            </a:pPr>
            <a:r>
              <a:rPr lang="de-DE" sz="1000" dirty="0"/>
              <a:t>Doktoranden-Preis für Naturstoff-Forschung</a:t>
            </a:r>
          </a:p>
        </p:txBody>
      </p:sp>
      <p:sp>
        <p:nvSpPr>
          <p:cNvPr id="3" name="Textplatzhalter 9">
            <a:extLst>
              <a:ext uri="{FF2B5EF4-FFF2-40B4-BE49-F238E27FC236}">
                <a16:creationId xmlns:a16="http://schemas.microsoft.com/office/drawing/2014/main" id="{E3D8406D-F0E4-F350-4A48-8479FE42CCA7}"/>
              </a:ext>
            </a:extLst>
          </p:cNvPr>
          <p:cNvSpPr>
            <a:spLocks noGrp="1"/>
          </p:cNvSpPr>
          <p:nvPr>
            <p:ph type="body" sz="quarter" idx="60"/>
          </p:nvPr>
        </p:nvSpPr>
        <p:spPr>
          <a:xfrm>
            <a:off x="6880043" y="3375959"/>
            <a:ext cx="1339726" cy="45971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de-DE" dirty="0"/>
              <a:t>Nina </a:t>
            </a:r>
            <a:r>
              <a:rPr lang="de-DE" dirty="0" err="1"/>
              <a:t>Hartrampf</a:t>
            </a:r>
            <a:endParaRPr lang="de-DE" sz="1000" dirty="0"/>
          </a:p>
          <a:p>
            <a:pPr>
              <a:lnSpc>
                <a:spcPct val="100000"/>
              </a:lnSpc>
            </a:pPr>
            <a:r>
              <a:rPr lang="de-DE" sz="800" dirty="0"/>
              <a:t>Nachwuchswissenschaftler-Preis für Naturstoff-forschung</a:t>
            </a:r>
          </a:p>
        </p:txBody>
      </p:sp>
      <p:pic>
        <p:nvPicPr>
          <p:cNvPr id="12" name="Grafik 11" descr="Ein Bild, das Menschliches Gesicht, Person, Lächeln, Shirt enthält.&#10;&#10;KI-generierte Inhalte können fehlerhaft sein.">
            <a:extLst>
              <a:ext uri="{FF2B5EF4-FFF2-40B4-BE49-F238E27FC236}">
                <a16:creationId xmlns:a16="http://schemas.microsoft.com/office/drawing/2014/main" id="{DE9F5765-CB09-E9F2-E0A9-9DD3E82EE87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4601" y="1556361"/>
            <a:ext cx="2898993" cy="1739396"/>
          </a:xfrm>
          <a:prstGeom prst="rect">
            <a:avLst/>
          </a:prstGeom>
        </p:spPr>
      </p:pic>
      <p:pic>
        <p:nvPicPr>
          <p:cNvPr id="4" name="Bildplatzhalter 47" descr="Ein Bild, das Menschliches Gesicht, Person, Pflanze, draußen enthält.&#10;&#10;KI-generierte Inhalte können fehlerhaft sein.">
            <a:extLst>
              <a:ext uri="{FF2B5EF4-FFF2-40B4-BE49-F238E27FC236}">
                <a16:creationId xmlns:a16="http://schemas.microsoft.com/office/drawing/2014/main" id="{1BA1D376-40C2-5A24-21C3-71FE59EEBBD0}"/>
              </a:ext>
            </a:extLst>
          </p:cNvPr>
          <p:cNvPicPr>
            <a:picLocks noGrp="1" noChangeAspect="1"/>
          </p:cNvPicPr>
          <p:nvPr>
            <p:ph type="pic" sz="quarter" idx="49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86" b="3486"/>
          <a:stretch>
            <a:fillRect/>
          </a:stretch>
        </p:blipFill>
        <p:spPr>
          <a:xfrm>
            <a:off x="9509677" y="1560251"/>
            <a:ext cx="1335567" cy="1746512"/>
          </a:xfrm>
        </p:spPr>
      </p:pic>
      <p:sp>
        <p:nvSpPr>
          <p:cNvPr id="5" name="Textplatzhalter 18">
            <a:extLst>
              <a:ext uri="{FF2B5EF4-FFF2-40B4-BE49-F238E27FC236}">
                <a16:creationId xmlns:a16="http://schemas.microsoft.com/office/drawing/2014/main" id="{E2E0207F-E158-3526-E56B-0D68F64E65B9}"/>
              </a:ext>
            </a:extLst>
          </p:cNvPr>
          <p:cNvSpPr txBox="1">
            <a:spLocks/>
          </p:cNvSpPr>
          <p:nvPr/>
        </p:nvSpPr>
        <p:spPr>
          <a:xfrm>
            <a:off x="9507597" y="3301222"/>
            <a:ext cx="1339726" cy="459710"/>
          </a:xfrm>
          <a:prstGeom prst="rect">
            <a:avLst/>
          </a:prstGeom>
        </p:spPr>
        <p:txBody>
          <a:bodyPr vert="horz" lIns="36000" tIns="144000" rIns="0" bIns="4572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ts val="6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None/>
              <a:defRPr sz="1100" b="0" i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/>
              <a:t>Roland Wagner</a:t>
            </a:r>
          </a:p>
          <a:p>
            <a:r>
              <a:rPr lang="de-DE"/>
              <a:t>DECHEMA-Medaille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87123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B9959769-EBF7-7C43-EC43-645573D46A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4205" y="1778924"/>
            <a:ext cx="10488716" cy="2006267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800" dirty="0"/>
              <a:t>Teil des Forschungsnetzwerks Industrie und Gewerbe in den Forschungsnetzwerken Energie des BMWK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800" dirty="0"/>
              <a:t>Förderung durch das Energieforschungsprogramm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800" dirty="0"/>
              <a:t>Derzeit: Formulierung einer gemeinsamen Roadmap/ Strategie für das Forschungsnetzwerk Industrie und Gewerbe unter Leitung des Begleitvorhabens EE4Ing 2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1800" dirty="0"/>
              <a:t>Ziel: Vorstellung beim BMWK vor der Sommerpause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1600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7A089870-A0C4-62C5-0041-091282C1A5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Forschungsfeld Chemische Verfahrenstechnik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6C62DC4B-2901-FDA9-5E64-FDC0C89A1B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10886"/>
          <a:stretch/>
        </p:blipFill>
        <p:spPr>
          <a:xfrm>
            <a:off x="5135526" y="3785191"/>
            <a:ext cx="5816009" cy="2915655"/>
          </a:xfrm>
          <a:prstGeom prst="rect">
            <a:avLst/>
          </a:prstGeom>
        </p:spPr>
      </p:pic>
      <p:sp>
        <p:nvSpPr>
          <p:cNvPr id="6" name="Inhaltsplatzhalter 1">
            <a:extLst>
              <a:ext uri="{FF2B5EF4-FFF2-40B4-BE49-F238E27FC236}">
                <a16:creationId xmlns:a16="http://schemas.microsoft.com/office/drawing/2014/main" id="{CF955C76-5C93-9CE2-399B-11C096180A99}"/>
              </a:ext>
            </a:extLst>
          </p:cNvPr>
          <p:cNvSpPr txBox="1">
            <a:spLocks/>
          </p:cNvSpPr>
          <p:nvPr/>
        </p:nvSpPr>
        <p:spPr>
          <a:xfrm>
            <a:off x="654205" y="3944786"/>
            <a:ext cx="4577014" cy="20062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 Nova Light" panose="020B03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de-DE" sz="1800" dirty="0"/>
              <a:t>Input wird erarbeitet in Abstimmung mit Kuratorium des Forschungsfelds (PEMT; FDTT, REAKT + Industrie) und Trägern von Wanted Technologies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13255614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1763E2-A298-3812-D33D-23F3FF5F89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772F5D4F-E493-6C6C-C7F1-9502872E10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  <a:spcBef>
                <a:spcPts val="600"/>
              </a:spcBef>
              <a:buNone/>
            </a:pPr>
            <a:r>
              <a:rPr lang="en-US" sz="29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Initiator</a:t>
            </a:r>
            <a:r>
              <a:rPr lang="en-US" sz="2900" kern="100" dirty="0">
                <a:ea typeface="Aptos" panose="020B0004020202020204" pitchFamily="34" charset="0"/>
                <a:cs typeface="Times New Roman" panose="02020603050405020304" pitchFamily="18" charset="0"/>
              </a:rPr>
              <a:t>: </a:t>
            </a:r>
            <a:r>
              <a:rPr lang="en-US" sz="2900" kern="100" dirty="0" err="1">
                <a:ea typeface="Aptos" panose="020B0004020202020204" pitchFamily="34" charset="0"/>
                <a:cs typeface="Times New Roman" panose="02020603050405020304" pitchFamily="18" charset="0"/>
              </a:rPr>
              <a:t>GeCatS</a:t>
            </a:r>
            <a:endParaRPr lang="en-US" sz="2900" kern="100" dirty="0"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buNone/>
            </a:pPr>
            <a:r>
              <a:rPr lang="en-US" sz="29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Termin: 8. Dezember 2025, DECHEMA-Haus, Frankfurt</a:t>
            </a:r>
          </a:p>
          <a:p>
            <a:pPr>
              <a:lnSpc>
                <a:spcPct val="120000"/>
              </a:lnSpc>
              <a:spcBef>
                <a:spcPts val="600"/>
              </a:spcBef>
              <a:buNone/>
            </a:pPr>
            <a:r>
              <a:rPr lang="en-US" sz="29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Ziel: </a:t>
            </a:r>
            <a:r>
              <a:rPr lang="en-US" sz="2900" kern="100" dirty="0" err="1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Entwicklung</a:t>
            </a:r>
            <a:r>
              <a:rPr lang="en-US" sz="29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2900" kern="100" dirty="0" err="1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eines</a:t>
            </a:r>
            <a:r>
              <a:rPr lang="en-US" sz="29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Whitepapers </a:t>
            </a:r>
            <a:r>
              <a:rPr lang="en-US" sz="2900" kern="100" dirty="0" err="1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als</a:t>
            </a:r>
            <a:r>
              <a:rPr lang="en-US" sz="29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2900" kern="100" dirty="0" err="1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Grundlage</a:t>
            </a:r>
            <a:r>
              <a:rPr lang="en-US" sz="29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für </a:t>
            </a:r>
            <a:r>
              <a:rPr lang="en-US" sz="2900" kern="100" dirty="0" err="1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einen</a:t>
            </a:r>
            <a:r>
              <a:rPr lang="en-US" sz="29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2900" kern="100" dirty="0" err="1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Infotag</a:t>
            </a:r>
            <a:r>
              <a:rPr lang="en-US" sz="29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(3.12.2026)</a:t>
            </a:r>
          </a:p>
          <a:p>
            <a:pPr>
              <a:lnSpc>
                <a:spcPct val="120000"/>
              </a:lnSpc>
              <a:spcBef>
                <a:spcPts val="600"/>
              </a:spcBef>
              <a:buNone/>
            </a:pPr>
            <a:r>
              <a:rPr lang="en-US" sz="2900" kern="100" dirty="0" err="1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Themen</a:t>
            </a:r>
            <a:r>
              <a:rPr lang="en-US" sz="29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: </a:t>
            </a:r>
          </a:p>
          <a:p>
            <a:pPr marL="457200" indent="-45720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9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automation</a:t>
            </a:r>
            <a:endParaRPr lang="de-DE" sz="2900" kern="100" dirty="0"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9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self-driving X: lab to plant</a:t>
            </a:r>
            <a:endParaRPr lang="de-DE" sz="2900" kern="100" dirty="0"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9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data</a:t>
            </a:r>
            <a:endParaRPr lang="de-DE" sz="2900" kern="100" dirty="0"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9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algorithms</a:t>
            </a:r>
            <a:endParaRPr lang="de-DE" sz="2900" kern="100" dirty="0"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9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AI as enabler</a:t>
            </a:r>
            <a:endParaRPr lang="de-DE" sz="2900" kern="100" dirty="0"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9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work-flow analysis</a:t>
            </a:r>
            <a:endParaRPr lang="de-DE" sz="2900" kern="100" dirty="0"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900" kern="100" dirty="0" err="1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democratisation</a:t>
            </a:r>
            <a:r>
              <a:rPr lang="en-US" sz="29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/community aspects/legal aspects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endParaRPr lang="en-US" sz="2900" kern="100" dirty="0"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de-DE" sz="29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Zahlreiche weitere Fachsektionen haben Interesse angemeldet – direkte Kommunikation folgt!</a:t>
            </a:r>
          </a:p>
          <a:p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E0E36633-8989-F2B2-4FE3-E04CAE8C2A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572" y="440575"/>
            <a:ext cx="10297330" cy="798657"/>
          </a:xfrm>
        </p:spPr>
        <p:txBody>
          <a:bodyPr>
            <a:noAutofit/>
          </a:bodyPr>
          <a:lstStyle/>
          <a:p>
            <a:r>
              <a:rPr lang="de-DE" sz="2800" dirty="0"/>
              <a:t>In Vorbereitung:</a:t>
            </a:r>
            <a:br>
              <a:rPr lang="de-DE" sz="2800" dirty="0"/>
            </a:br>
            <a:r>
              <a:rPr lang="de-DE" sz="2800" dirty="0"/>
              <a:t>Innovationstag „</a:t>
            </a:r>
            <a:r>
              <a:rPr lang="de-DE" sz="2800" dirty="0" err="1"/>
              <a:t>Autonomous</a:t>
            </a:r>
            <a:r>
              <a:rPr lang="de-DE" sz="2800" dirty="0"/>
              <a:t> Systems in Lab &amp; </a:t>
            </a:r>
            <a:r>
              <a:rPr lang="de-DE" sz="2800" dirty="0" err="1"/>
              <a:t>Production</a:t>
            </a:r>
            <a:r>
              <a:rPr lang="de-DE" sz="2800" dirty="0"/>
              <a:t>“</a:t>
            </a:r>
          </a:p>
        </p:txBody>
      </p:sp>
    </p:spTree>
    <p:extLst>
      <p:ext uri="{BB962C8B-B14F-4D97-AF65-F5344CB8AC3E}">
        <p14:creationId xmlns:p14="http://schemas.microsoft.com/office/powerpoint/2010/main" val="15955055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44C6CC47-E936-ECA1-936F-F2155808DD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Wärmepumpen				FS ECK</a:t>
            </a:r>
          </a:p>
          <a:p>
            <a:r>
              <a:rPr lang="de-DE" sz="2000" dirty="0"/>
              <a:t>Nicht vermeidbare CO</a:t>
            </a:r>
            <a:r>
              <a:rPr lang="de-DE" sz="2000" baseline="-25000" dirty="0"/>
              <a:t>2</a:t>
            </a:r>
            <a:r>
              <a:rPr lang="de-DE" sz="2000" dirty="0"/>
              <a:t>-Emissionen	FS RESS</a:t>
            </a:r>
          </a:p>
          <a:p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294AC0C8-7CEE-4475-9854-B5A60A738C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Weitere Ideen für Innovationstage</a:t>
            </a:r>
          </a:p>
        </p:txBody>
      </p:sp>
    </p:spTree>
    <p:extLst>
      <p:ext uri="{BB962C8B-B14F-4D97-AF65-F5344CB8AC3E}">
        <p14:creationId xmlns:p14="http://schemas.microsoft.com/office/powerpoint/2010/main" val="30035625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0C640F49-A436-CB42-84A8-3BA4968458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4205" y="1546643"/>
            <a:ext cx="10105235" cy="5006557"/>
          </a:xfrm>
        </p:spPr>
        <p:txBody>
          <a:bodyPr>
            <a:normAutofit fontScale="92500" lnSpcReduction="10000"/>
          </a:bodyPr>
          <a:lstStyle/>
          <a:p>
            <a:r>
              <a:rPr lang="de-DE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Nachhaltige Investition in die Zukunft</a:t>
            </a:r>
            <a:r>
              <a:rPr lang="de-DE" dirty="0">
                <a:solidFill>
                  <a:schemeClr val="tx1">
                    <a:lumMod val="50000"/>
                    <a:lumOff val="50000"/>
                  </a:schemeClr>
                </a:solidFill>
              </a:rPr>
              <a:t>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Effektive Nachwuchsarbeit </a:t>
            </a:r>
            <a:r>
              <a:rPr lang="de-DE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für die Ziele der Fachsektionen; Platzierung von Themen in spielerischer Form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Größte Reichweite </a:t>
            </a:r>
            <a:r>
              <a:rPr lang="de-DE" dirty="0">
                <a:solidFill>
                  <a:schemeClr val="tx1">
                    <a:lumMod val="50000"/>
                    <a:lumOff val="50000"/>
                  </a:schemeClr>
                </a:solidFill>
              </a:rPr>
              <a:t>zu den Schulen/Schülern innerhalb der DECHEMA. Durchschnittlich nehmen 5.000 – 10.000 Schüler und Schülerinnen pro Jahr teil. </a:t>
            </a:r>
          </a:p>
          <a:p>
            <a:r>
              <a:rPr lang="de-DE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Themenfindung: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Wettbewerb 2024/2025: Thema „Biotechnologie 2040 – Blick in die Zukunft einer Schlüsseltechnologie“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Für 2025/2026 angedacht: Circular Economy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tx1">
                    <a:lumMod val="50000"/>
                    <a:lumOff val="50000"/>
                  </a:schemeClr>
                </a:solidFill>
              </a:rPr>
              <a:t>Vorschläge für Wettbewerbsfragen und Experimente aus den Fachsektionen sind willkommen!</a:t>
            </a:r>
          </a:p>
          <a:p>
            <a:r>
              <a:rPr lang="de-DE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Förderung und Finanzierung:</a:t>
            </a:r>
            <a:endParaRPr lang="de-DE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Persönliche Spenden dauerhaft auf betterplace.org möglich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Sponsoringpakete / Kooperationen</a:t>
            </a:r>
            <a:r>
              <a:rPr lang="de-DE" dirty="0"/>
              <a:t>: </a:t>
            </a:r>
            <a:r>
              <a:rPr lang="de-DE" dirty="0">
                <a:hlinkClick r:id="rId3"/>
              </a:rPr>
              <a:t>https://dechemax.de/Sponsoring.html</a:t>
            </a:r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348FAD2A-E3B5-681C-E1A6-97380D1178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>
                <a:solidFill>
                  <a:schemeClr val="tx1">
                    <a:lumMod val="50000"/>
                    <a:lumOff val="50000"/>
                  </a:schemeClr>
                </a:solidFill>
              </a:rPr>
              <a:t>Unser Tor zum Nachwuchs: DECHEMAX</a:t>
            </a:r>
            <a:br>
              <a:rPr lang="de-DE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de-DE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Förderung der nächsten Generation</a:t>
            </a:r>
          </a:p>
        </p:txBody>
      </p:sp>
      <p:pic>
        <p:nvPicPr>
          <p:cNvPr id="5" name="Grafik 4" descr="Ein Bild, das Softdrink, Grafiken, Grafikdesign, Text enthält.&#10;&#10;Automatisch generierte Beschreibung">
            <a:extLst>
              <a:ext uri="{FF2B5EF4-FFF2-40B4-BE49-F238E27FC236}">
                <a16:creationId xmlns:a16="http://schemas.microsoft.com/office/drawing/2014/main" id="{BDE774B9-1940-BFCB-3601-7651FB011EF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27369" y="304800"/>
            <a:ext cx="1664408" cy="1664408"/>
          </a:xfrm>
          <a:prstGeom prst="rect">
            <a:avLst/>
          </a:prstGeom>
        </p:spPr>
      </p:pic>
      <p:pic>
        <p:nvPicPr>
          <p:cNvPr id="6" name="Grafik 5" descr="Ein Bild, das Muster, nähen, Stoff, monochrom enthält.&#10;&#10;Automatisch generierte Beschreibung">
            <a:extLst>
              <a:ext uri="{FF2B5EF4-FFF2-40B4-BE49-F238E27FC236}">
                <a16:creationId xmlns:a16="http://schemas.microsoft.com/office/drawing/2014/main" id="{7EF4064F-5BC6-22B4-7F56-B64A5EC973E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99925" y="4864677"/>
            <a:ext cx="1451610" cy="1451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15231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818516-4C0B-325D-C5B5-215C2A792E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F8A40356-CEFC-1175-029E-FF606EDF71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4205" y="1380566"/>
            <a:ext cx="10297330" cy="5036860"/>
          </a:xfrm>
        </p:spPr>
        <p:txBody>
          <a:bodyPr>
            <a:normAutofit/>
          </a:bodyPr>
          <a:lstStyle/>
          <a:p>
            <a:r>
              <a:rPr lang="de-DE" sz="1800" b="1" dirty="0"/>
              <a:t>DECHEMA-Studierendenpreise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800" dirty="0"/>
              <a:t>Herausragende Masterarbeiten in Technischer Chemie, Verfahrenstechnik oder Biotechnologie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800" dirty="0"/>
              <a:t>Je 500 Euro plus eine Tagungsteilnahme nach Wahl</a:t>
            </a:r>
          </a:p>
          <a:p>
            <a:r>
              <a:rPr lang="de-DE" sz="1800" dirty="0"/>
              <a:t>Vorschläge durch betreuende </a:t>
            </a:r>
            <a:r>
              <a:rPr lang="de-DE" sz="1800" dirty="0" err="1"/>
              <a:t>Hochschullehrer:innen</a:t>
            </a:r>
            <a:r>
              <a:rPr lang="de-DE" sz="1800" dirty="0"/>
              <a:t> bis </a:t>
            </a:r>
            <a:r>
              <a:rPr lang="de-DE" sz="1800" b="1" dirty="0"/>
              <a:t>31. Mai 2025 </a:t>
            </a:r>
            <a:r>
              <a:rPr lang="de-DE" sz="1800" dirty="0"/>
              <a:t>unter </a:t>
            </a:r>
            <a:r>
              <a:rPr lang="de-DE" sz="1800" dirty="0">
                <a:hlinkClick r:id="rId2"/>
              </a:rPr>
              <a:t>https://dechema.de/Studentenpreise.html</a:t>
            </a:r>
            <a:r>
              <a:rPr lang="de-DE" sz="1800" dirty="0"/>
              <a:t> </a:t>
            </a:r>
          </a:p>
          <a:p>
            <a:endParaRPr lang="de-DE" sz="1800" dirty="0"/>
          </a:p>
          <a:p>
            <a:r>
              <a:rPr lang="de-DE" sz="1800" b="1" dirty="0"/>
              <a:t>Dissertationspreis für Bioinformatik 2025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800" dirty="0"/>
              <a:t>Herausragende Dissertationen im Bereich Bioinformatik, Disputationsdatum 1.3.2024 – 30.5.2025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800" dirty="0"/>
              <a:t>1000 Euro plus Vortrag auf der German Conference on </a:t>
            </a:r>
            <a:r>
              <a:rPr lang="de-DE" sz="1800" dirty="0" err="1"/>
              <a:t>Bioinformatics</a:t>
            </a:r>
            <a:endParaRPr lang="de-DE" sz="1800" dirty="0"/>
          </a:p>
          <a:p>
            <a:r>
              <a:rPr lang="de-DE" sz="1800" dirty="0"/>
              <a:t>Vorschläge durch betreuende </a:t>
            </a:r>
            <a:r>
              <a:rPr lang="de-DE" sz="1800" dirty="0" err="1"/>
              <a:t>Hochschullehrer:innen</a:t>
            </a:r>
            <a:r>
              <a:rPr lang="de-DE" sz="1800" dirty="0"/>
              <a:t> bis 31. Mai 2025 unter </a:t>
            </a:r>
            <a:r>
              <a:rPr lang="de-DE" sz="1800" dirty="0">
                <a:hlinkClick r:id="rId3"/>
              </a:rPr>
              <a:t>https://www.bioinformatik.de/fachgruppe/dissertationspreis/</a:t>
            </a:r>
            <a:endParaRPr lang="de-DE" sz="1800" dirty="0"/>
          </a:p>
          <a:p>
            <a:endParaRPr lang="de-DE" sz="1800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CA54C2EE-059C-7DE6-3AF9-47DF825BC5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Offene Ausschreibungen</a:t>
            </a:r>
          </a:p>
        </p:txBody>
      </p:sp>
    </p:spTree>
    <p:extLst>
      <p:ext uri="{BB962C8B-B14F-4D97-AF65-F5344CB8AC3E}">
        <p14:creationId xmlns:p14="http://schemas.microsoft.com/office/powerpoint/2010/main" val="25074068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3CE555CE-5319-D9A2-B200-8CA5237DDD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85750" indent="-28575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dirty="0" err="1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Nachwuchswissenschaftler:innen</a:t>
            </a:r>
            <a:r>
              <a:rPr lang="de-DE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an Hochschulen und außeruniversitären Forschungseinrichtungen </a:t>
            </a:r>
          </a:p>
          <a:p>
            <a:pPr marL="285750" indent="-28575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Vergabe von Reisestipendien zur Teilnahme an wissenschaftlichen Veranstaltungen, bei denen die Forschenden ihre Ergebnisse präsentieren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de-DE" dirty="0"/>
              <a:t>Einreichungsschluss jeweils 15. März, 15. Juni, 15. September und 10. Dezember des Jahres</a:t>
            </a:r>
          </a:p>
          <a:p>
            <a:endParaRPr lang="de-DE" sz="1600" dirty="0"/>
          </a:p>
          <a:p>
            <a:r>
              <a:rPr lang="de-DE" sz="2400" dirty="0"/>
              <a:t>https://dechema.de/mbf.html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694AD7AB-85B4-EF21-1076-A8D9A3D5AF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de-DE" sz="3600" b="1" dirty="0"/>
              <a:t>Stipendien der Max-Buchner-Forschungsstiftung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7D97A083-4AD9-5F74-559E-5260D33FCE3B}"/>
              </a:ext>
            </a:extLst>
          </p:cNvPr>
          <p:cNvSpPr/>
          <p:nvPr/>
        </p:nvSpPr>
        <p:spPr>
          <a:xfrm>
            <a:off x="8588704" y="4037915"/>
            <a:ext cx="2139795" cy="76200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latin typeface="Arial Nova Light" panose="020B0304020202020204" pitchFamily="34" charset="0"/>
              </a:rPr>
              <a:t>Auch für Teilnahme an Jahrestreffen</a:t>
            </a:r>
          </a:p>
        </p:txBody>
      </p:sp>
    </p:spTree>
    <p:extLst>
      <p:ext uri="{BB962C8B-B14F-4D97-AF65-F5344CB8AC3E}">
        <p14:creationId xmlns:p14="http://schemas.microsoft.com/office/powerpoint/2010/main" val="1976632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irmenpräsentation_Deutsch_Mai22(2).pptx" id="{D32198F5-9E65-47D7-800A-D899A3634F3D}" vid="{19AD7908-AAA5-41D1-8E43-05674AF6517A}"/>
    </a:ext>
  </a:extLst>
</a:theme>
</file>

<file path=ppt/theme/theme2.xml><?xml version="1.0" encoding="utf-8"?>
<a:theme xmlns:a="http://schemas.openxmlformats.org/drawingml/2006/main" name="Inhalt mit Seitenelement Fußzei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irmenpräsentation_Deutsch_Mai22(2).pptx" id="{D32198F5-9E65-47D7-800A-D899A3634F3D}" vid="{6F1B57EF-C524-4B56-B3FF-BED7996F5466}"/>
    </a:ext>
  </a:extLst>
</a:theme>
</file>

<file path=ppt/theme/theme3.xml><?xml version="1.0" encoding="utf-8"?>
<a:theme xmlns:a="http://schemas.openxmlformats.org/drawingml/2006/main" name="Nur Logo mit Fußzei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irmenpräsentation_Deutsch_Mai22(2).pptx" id="{D32198F5-9E65-47D7-800A-D899A3634F3D}" vid="{F4D172FB-F1B6-4DE7-9E09-CDCC574DBF81}"/>
    </a:ext>
  </a:extLst>
</a:theme>
</file>

<file path=ppt/theme/theme4.xml><?xml version="1.0" encoding="utf-8"?>
<a:theme xmlns:a="http://schemas.openxmlformats.org/drawingml/2006/main" name="1_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irmenpräsentation_Deutsch_Mai22(2).pptx" id="{D32198F5-9E65-47D7-800A-D899A3634F3D}" vid="{01CFE836-7984-47BE-BD0E-87F016AD69E1}"/>
    </a:ext>
  </a:extLst>
</a:theme>
</file>

<file path=ppt/theme/theme5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irmenpräsentation_Deutsch_Mai22(2).pptx" id="{D32198F5-9E65-47D7-800A-D899A3634F3D}" vid="{90A5F3A3-03BB-4D22-B202-69B14DF13988}"/>
    </a:ext>
  </a:extLst>
</a:theme>
</file>

<file path=ppt/theme/theme6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1F372F165236B148B248F4903B2F05D0" ma:contentTypeVersion="2" ma:contentTypeDescription="Ein neues Dokument erstellen." ma:contentTypeScope="" ma:versionID="a07ccc84638c3457f34dead81da828cb">
  <xsd:schema xmlns:xsd="http://www.w3.org/2001/XMLSchema" xmlns:xs="http://www.w3.org/2001/XMLSchema" xmlns:p="http://schemas.microsoft.com/office/2006/metadata/properties" xmlns:ns2="cd86268a-3d4c-44ad-9b42-689be4b4d93e" targetNamespace="http://schemas.microsoft.com/office/2006/metadata/properties" ma:root="true" ma:fieldsID="ff7ddcbf3c239c9fcf822787f955056a" ns2:_="">
    <xsd:import namespace="cd86268a-3d4c-44ad-9b42-689be4b4d93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86268a-3d4c-44ad-9b42-689be4b4d93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F063FC2-C41F-4A69-BD18-59FD4CCE5C6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7919A25-BBC9-42F3-96F2-5F2073C527EB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A94C5541-42AC-4E8E-9F29-0C77EE618CC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d86268a-3d4c-44ad-9b42-689be4b4d93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DECHEMA-Vorlage</Template>
  <TotalTime>0</TotalTime>
  <Words>1154</Words>
  <Application>Microsoft Office PowerPoint</Application>
  <PresentationFormat>Breitbild</PresentationFormat>
  <Paragraphs>192</Paragraphs>
  <Slides>16</Slides>
  <Notes>6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9</vt:i4>
      </vt:variant>
      <vt:variant>
        <vt:lpstr>Design</vt:lpstr>
      </vt:variant>
      <vt:variant>
        <vt:i4>5</vt:i4>
      </vt:variant>
      <vt:variant>
        <vt:lpstr>Folientitel</vt:lpstr>
      </vt:variant>
      <vt:variant>
        <vt:i4>16</vt:i4>
      </vt:variant>
    </vt:vector>
  </HeadingPairs>
  <TitlesOfParts>
    <vt:vector size="30" baseType="lpstr">
      <vt:lpstr>Aptos</vt:lpstr>
      <vt:lpstr>Arial</vt:lpstr>
      <vt:lpstr>Arial Nova</vt:lpstr>
      <vt:lpstr>Arial Nova Light</vt:lpstr>
      <vt:lpstr>Calibri</vt:lpstr>
      <vt:lpstr>Calibri Light</vt:lpstr>
      <vt:lpstr>Courier New</vt:lpstr>
      <vt:lpstr>Symbol</vt:lpstr>
      <vt:lpstr>Times New Roman</vt:lpstr>
      <vt:lpstr>Office</vt:lpstr>
      <vt:lpstr>Inhalt mit Seitenelement Fußzeile</vt:lpstr>
      <vt:lpstr>Nur Logo mit Fußzeile</vt:lpstr>
      <vt:lpstr>1_Office</vt:lpstr>
      <vt:lpstr>Benutzerdefiniertes Design</vt:lpstr>
      <vt:lpstr>Neues aus der DECHEMA</vt:lpstr>
      <vt:lpstr>Inhalt</vt:lpstr>
      <vt:lpstr>Auszeichnungen 2025</vt:lpstr>
      <vt:lpstr>Forschungsfeld Chemische Verfahrenstechnik</vt:lpstr>
      <vt:lpstr>In Vorbereitung: Innovationstag „Autonomous Systems in Lab &amp; Production“</vt:lpstr>
      <vt:lpstr>Weitere Ideen für Innovationstage</vt:lpstr>
      <vt:lpstr>Unser Tor zum Nachwuchs: DECHEMAX Förderung der nächsten Generation</vt:lpstr>
      <vt:lpstr>Offene Ausschreibungen</vt:lpstr>
      <vt:lpstr>Stipendien der Max-Buchner-Forschungsstiftung</vt:lpstr>
      <vt:lpstr>Ergebnisse des Innovationstages Nachwuchs</vt:lpstr>
      <vt:lpstr>Aktuelle Veröffentlichungen (Auszug)</vt:lpstr>
      <vt:lpstr>Veröffentlichungen in Vorbereitung (1/2)</vt:lpstr>
      <vt:lpstr>Veröffentlichungen in Vorbereitung</vt:lpstr>
      <vt:lpstr>DECHEMA FORUM</vt:lpstr>
      <vt:lpstr>Material zur Bewerbung der Fachsektionen</vt:lpstr>
      <vt:lpstr>Informationsquellen zu den Gremien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Neues aus der DECHEMA</dc:title>
  <dc:creator>Rübberdt, Kathrin</dc:creator>
  <cp:lastModifiedBy>Rübberdt, Kathrin</cp:lastModifiedBy>
  <cp:revision>36</cp:revision>
  <dcterms:created xsi:type="dcterms:W3CDTF">2023-02-13T07:57:00Z</dcterms:created>
  <dcterms:modified xsi:type="dcterms:W3CDTF">2025-05-23T11:56:48Z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0x0101001F372F165236B148B248F4903B2F05D0</vt:lpwstr>
  </property>
</Properties>
</file>